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0" r:id="rId5"/>
    <p:sldId id="257" r:id="rId6"/>
    <p:sldId id="268" r:id="rId7"/>
    <p:sldId id="273" r:id="rId8"/>
    <p:sldId id="276" r:id="rId9"/>
    <p:sldId id="267" r:id="rId10"/>
    <p:sldId id="278" r:id="rId1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C1A02-42AA-4C6F-AED9-8049C6B5733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5FBC3C-B3FE-4353-9CDB-72AE5DF8782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2000" dirty="0"/>
            <a:t>Databáze  </a:t>
          </a:r>
        </a:p>
        <a:p>
          <a:pPr>
            <a:lnSpc>
              <a:spcPct val="100000"/>
            </a:lnSpc>
          </a:pPr>
          <a:r>
            <a:rPr lang="cs-CZ" sz="2000" dirty="0"/>
            <a:t>= softwarové dílo / internetová aplikace informačního systému pro podporu činností odboru státního zkušebnictví ÚNMZ</a:t>
          </a:r>
          <a:endParaRPr lang="en-US" sz="2000" dirty="0"/>
        </a:p>
      </dgm:t>
    </dgm:pt>
    <dgm:pt modelId="{CECAAA07-AF50-4DCB-90FE-825DE1BC4945}" type="parTrans" cxnId="{158E67A2-1B39-45CB-96BC-573B18A29D6D}">
      <dgm:prSet/>
      <dgm:spPr/>
      <dgm:t>
        <a:bodyPr/>
        <a:lstStyle/>
        <a:p>
          <a:endParaRPr lang="en-US"/>
        </a:p>
      </dgm:t>
    </dgm:pt>
    <dgm:pt modelId="{A14D9C7B-6F56-430C-94B8-B81BD2DC697B}" type="sibTrans" cxnId="{158E67A2-1B39-45CB-96BC-573B18A29D6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B1D69BA-B360-4177-BEF0-7D9C899423C8}" type="pres">
      <dgm:prSet presAssocID="{463C1A02-42AA-4C6F-AED9-8049C6B57332}" presName="root" presStyleCnt="0">
        <dgm:presLayoutVars>
          <dgm:dir/>
          <dgm:resizeHandles val="exact"/>
        </dgm:presLayoutVars>
      </dgm:prSet>
      <dgm:spPr/>
    </dgm:pt>
    <dgm:pt modelId="{83C849C7-831A-4B39-B63F-BC98255040C6}" type="pres">
      <dgm:prSet presAssocID="{B25FBC3C-B3FE-4353-9CDB-72AE5DF87827}" presName="compNode" presStyleCnt="0"/>
      <dgm:spPr/>
    </dgm:pt>
    <dgm:pt modelId="{0BA746A8-5712-4D8C-9D2B-51222230CF3E}" type="pres">
      <dgm:prSet presAssocID="{B25FBC3C-B3FE-4353-9CDB-72AE5DF87827}" presName="bgRect" presStyleLbl="bgShp" presStyleIdx="0" presStyleCnt="1"/>
      <dgm:spPr/>
    </dgm:pt>
    <dgm:pt modelId="{C2748247-510C-4D26-9D77-2F351F8DCF8D}" type="pres">
      <dgm:prSet presAssocID="{B25FBC3C-B3FE-4353-9CDB-72AE5DF87827}" presName="icon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áze"/>
        </a:ext>
      </dgm:extLst>
    </dgm:pt>
    <dgm:pt modelId="{AD487A96-2EFA-4B8F-8464-AF42248655ED}" type="pres">
      <dgm:prSet presAssocID="{B25FBC3C-B3FE-4353-9CDB-72AE5DF87827}" presName="spaceRect" presStyleCnt="0"/>
      <dgm:spPr/>
    </dgm:pt>
    <dgm:pt modelId="{28E50DB5-407A-42BC-A9BB-D9AEBFF179A1}" type="pres">
      <dgm:prSet presAssocID="{B25FBC3C-B3FE-4353-9CDB-72AE5DF87827}" presName="parTx" presStyleLbl="revTx" presStyleIdx="0" presStyleCnt="1">
        <dgm:presLayoutVars>
          <dgm:chMax val="0"/>
          <dgm:chPref val="0"/>
        </dgm:presLayoutVars>
      </dgm:prSet>
      <dgm:spPr/>
    </dgm:pt>
  </dgm:ptLst>
  <dgm:cxnLst>
    <dgm:cxn modelId="{D29C1000-040F-4BAB-8AB6-58E1A820F285}" type="presOf" srcId="{463C1A02-42AA-4C6F-AED9-8049C6B57332}" destId="{BB1D69BA-B360-4177-BEF0-7D9C899423C8}" srcOrd="0" destOrd="0" presId="urn:microsoft.com/office/officeart/2018/2/layout/IconVerticalSolidList"/>
    <dgm:cxn modelId="{158E67A2-1B39-45CB-96BC-573B18A29D6D}" srcId="{463C1A02-42AA-4C6F-AED9-8049C6B57332}" destId="{B25FBC3C-B3FE-4353-9CDB-72AE5DF87827}" srcOrd="0" destOrd="0" parTransId="{CECAAA07-AF50-4DCB-90FE-825DE1BC4945}" sibTransId="{A14D9C7B-6F56-430C-94B8-B81BD2DC697B}"/>
    <dgm:cxn modelId="{CD027DE7-BD31-4971-952B-ACE571CACE91}" type="presOf" srcId="{B25FBC3C-B3FE-4353-9CDB-72AE5DF87827}" destId="{28E50DB5-407A-42BC-A9BB-D9AEBFF179A1}" srcOrd="0" destOrd="0" presId="urn:microsoft.com/office/officeart/2018/2/layout/IconVerticalSolidList"/>
    <dgm:cxn modelId="{E79D1797-39F5-4841-A839-E22C7EA54D6E}" type="presParOf" srcId="{BB1D69BA-B360-4177-BEF0-7D9C899423C8}" destId="{83C849C7-831A-4B39-B63F-BC98255040C6}" srcOrd="0" destOrd="0" presId="urn:microsoft.com/office/officeart/2018/2/layout/IconVerticalSolidList"/>
    <dgm:cxn modelId="{BFCB95C6-F925-4C9D-8928-C41CF764D3BA}" type="presParOf" srcId="{83C849C7-831A-4B39-B63F-BC98255040C6}" destId="{0BA746A8-5712-4D8C-9D2B-51222230CF3E}" srcOrd="0" destOrd="0" presId="urn:microsoft.com/office/officeart/2018/2/layout/IconVerticalSolidList"/>
    <dgm:cxn modelId="{4E0394D4-3E6E-44BB-8F52-2D98DB5FC868}" type="presParOf" srcId="{83C849C7-831A-4B39-B63F-BC98255040C6}" destId="{C2748247-510C-4D26-9D77-2F351F8DCF8D}" srcOrd="1" destOrd="0" presId="urn:microsoft.com/office/officeart/2018/2/layout/IconVerticalSolidList"/>
    <dgm:cxn modelId="{605C6EA8-034F-4F68-83E3-7B127C5DCA67}" type="presParOf" srcId="{83C849C7-831A-4B39-B63F-BC98255040C6}" destId="{AD487A96-2EFA-4B8F-8464-AF42248655ED}" srcOrd="2" destOrd="0" presId="urn:microsoft.com/office/officeart/2018/2/layout/IconVerticalSolidList"/>
    <dgm:cxn modelId="{EEC4E1AB-95EE-472E-BEBA-EC3AB74C0106}" type="presParOf" srcId="{83C849C7-831A-4B39-B63F-BC98255040C6}" destId="{28E50DB5-407A-42BC-A9BB-D9AEBFF179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D390E1-6B5D-437C-8534-979FF0C3567D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DDBA87-1C7F-492C-979A-6C1D13B61F58}">
      <dgm:prSet custT="1"/>
      <dgm:spPr/>
      <dgm:t>
        <a:bodyPr/>
        <a:lstStyle/>
        <a:p>
          <a:r>
            <a:rPr lang="cs-CZ" sz="2800" b="1"/>
            <a:t>Příprava databáze</a:t>
          </a:r>
          <a:endParaRPr lang="en-US" sz="2800" dirty="0"/>
        </a:p>
      </dgm:t>
    </dgm:pt>
    <dgm:pt modelId="{1BF73FF4-7911-47D9-8F7A-98498AB84452}" type="parTrans" cxnId="{5E03C57A-5297-4233-A828-644879944864}">
      <dgm:prSet/>
      <dgm:spPr/>
      <dgm:t>
        <a:bodyPr/>
        <a:lstStyle/>
        <a:p>
          <a:endParaRPr lang="en-US"/>
        </a:p>
      </dgm:t>
    </dgm:pt>
    <dgm:pt modelId="{F24388ED-972A-467C-8B07-AD66A927B464}" type="sibTrans" cxnId="{5E03C57A-5297-4233-A828-644879944864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highlight>
              <a:srgbClr val="000000"/>
            </a:highlight>
          </a:endParaRPr>
        </a:p>
      </dgm:t>
    </dgm:pt>
    <dgm:pt modelId="{83277789-75F5-4A9B-AC9B-96C1B7DBE3D1}">
      <dgm:prSet custT="1"/>
      <dgm:spPr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9824" tIns="94287" rIns="89824" bIns="94287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Zpracování datové analýzy </a:t>
          </a:r>
          <a:r>
            <a:rPr lang="cs-CZ" sz="16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pro specifikaci potřeb databáze</a:t>
          </a:r>
          <a:endParaRPr lang="en-US" sz="1600" b="1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08237C64-9D71-4BF7-AA84-ADDFC4C52B5C}" type="parTrans" cxnId="{2965A171-8474-4DA8-9A84-0522DA59F756}">
      <dgm:prSet/>
      <dgm:spPr/>
      <dgm:t>
        <a:bodyPr/>
        <a:lstStyle/>
        <a:p>
          <a:endParaRPr lang="en-US"/>
        </a:p>
      </dgm:t>
    </dgm:pt>
    <dgm:pt modelId="{64C2D129-7207-4D1D-B7B4-D27108362B2B}" type="sibTrans" cxnId="{2965A171-8474-4DA8-9A84-0522DA59F75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highlight>
              <a:srgbClr val="000000"/>
            </a:highlight>
          </a:endParaRPr>
        </a:p>
      </dgm:t>
    </dgm:pt>
    <dgm:pt modelId="{AF2BEEA5-6C1A-4FC7-A7B5-02F374693BF7}">
      <dgm:prSet custT="1"/>
      <dgm:spPr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9824" tIns="94287" rIns="89824" bIns="94287" numCol="1" spcCol="1270" anchor="ctr" anchorCtr="0"/>
        <a:lstStyle/>
        <a:p>
          <a:r>
            <a:rPr lang="cs-CZ" sz="1600" b="1" kern="1200">
              <a:solidFill>
                <a:schemeClr val="tx1"/>
              </a:solidFill>
              <a:latin typeface="+mn-lt"/>
            </a:rPr>
            <a:t>Výběr </a:t>
          </a:r>
          <a:r>
            <a:rPr lang="cs-CZ" sz="1600" b="1" kern="1200">
              <a:solidFill>
                <a:schemeClr val="tx1"/>
              </a:solidFill>
              <a:latin typeface="+mn-lt"/>
              <a:ea typeface="+mn-ea"/>
              <a:cs typeface="+mn-cs"/>
            </a:rPr>
            <a:t>společnosti</a:t>
          </a:r>
          <a:r>
            <a:rPr lang="cs-CZ" sz="1600" b="1" kern="1200">
              <a:solidFill>
                <a:schemeClr val="tx1"/>
              </a:solidFill>
              <a:latin typeface="+mn-lt"/>
            </a:rPr>
            <a:t> </a:t>
          </a:r>
          <a:r>
            <a:rPr lang="cs-CZ" sz="1600" kern="1200">
              <a:solidFill>
                <a:schemeClr val="tx1"/>
              </a:solidFill>
              <a:latin typeface="+mn-lt"/>
            </a:rPr>
            <a:t>pro vývoj databáze </a:t>
          </a:r>
          <a:endParaRPr lang="en-US" sz="1600" kern="1200" dirty="0">
            <a:solidFill>
              <a:schemeClr val="tx1"/>
            </a:solidFill>
            <a:latin typeface="+mn-lt"/>
          </a:endParaRPr>
        </a:p>
      </dgm:t>
    </dgm:pt>
    <dgm:pt modelId="{CB0CDC33-DECF-4B44-A93A-773375A0F47E}" type="parTrans" cxnId="{D31501BE-4B5F-4F55-BD3D-25965792C65A}">
      <dgm:prSet/>
      <dgm:spPr/>
      <dgm:t>
        <a:bodyPr/>
        <a:lstStyle/>
        <a:p>
          <a:endParaRPr lang="en-US"/>
        </a:p>
      </dgm:t>
    </dgm:pt>
    <dgm:pt modelId="{E5A35B3D-5F5B-4462-A8B4-C51F20A4967E}" type="sibTrans" cxnId="{D31501BE-4B5F-4F55-BD3D-25965792C65A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highlight>
              <a:srgbClr val="000000"/>
            </a:highlight>
          </a:endParaRPr>
        </a:p>
      </dgm:t>
    </dgm:pt>
    <dgm:pt modelId="{F56B3FAD-E8B0-4CC5-BF12-FEA7AE47BD6D}">
      <dgm:prSet custT="1"/>
      <dgm:spPr/>
      <dgm:t>
        <a:bodyPr/>
        <a:lstStyle/>
        <a:p>
          <a:r>
            <a:rPr lang="cs-CZ" sz="2800" b="1"/>
            <a:t>Realizace</a:t>
          </a:r>
          <a:r>
            <a:rPr lang="cs-CZ" sz="2400" b="1"/>
            <a:t> databáze</a:t>
          </a:r>
          <a:endParaRPr lang="en-US" sz="2400" dirty="0"/>
        </a:p>
      </dgm:t>
    </dgm:pt>
    <dgm:pt modelId="{CECFB804-7744-4D85-BF6F-3749D5BBBD0B}" type="parTrans" cxnId="{DA6AF9E6-6189-4551-A83F-9C2047CA5147}">
      <dgm:prSet/>
      <dgm:spPr/>
      <dgm:t>
        <a:bodyPr/>
        <a:lstStyle/>
        <a:p>
          <a:endParaRPr lang="en-US"/>
        </a:p>
      </dgm:t>
    </dgm:pt>
    <dgm:pt modelId="{51D7FF71-8FDB-4139-B664-8E600037F611}" type="sibTrans" cxnId="{DA6AF9E6-6189-4551-A83F-9C2047CA514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highlight>
              <a:srgbClr val="000000"/>
            </a:highlight>
          </a:endParaRPr>
        </a:p>
      </dgm:t>
    </dgm:pt>
    <dgm:pt modelId="{5B1CC6AF-9E0B-4D15-94A1-D2399157027E}">
      <dgm:prSet custT="1"/>
      <dgm:spPr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9824" tIns="94287" rIns="89824" bIns="94287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Postupné nastavení, </a:t>
          </a:r>
          <a:r>
            <a:rPr lang="cs-CZ" sz="16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odlaďování základních modulů a administrace</a:t>
          </a:r>
          <a:r>
            <a:rPr lang="cs-CZ" sz="16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, </a:t>
          </a:r>
          <a:r>
            <a:rPr lang="cs-CZ" sz="16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testování a spouštění </a:t>
          </a:r>
          <a:endParaRPr lang="en-US" sz="160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C0D51271-87AA-4EA1-88A2-69702BFBB570}" type="parTrans" cxnId="{1CD02098-F199-4873-8B4C-C4EC29C26B26}">
      <dgm:prSet/>
      <dgm:spPr/>
      <dgm:t>
        <a:bodyPr/>
        <a:lstStyle/>
        <a:p>
          <a:endParaRPr lang="en-US"/>
        </a:p>
      </dgm:t>
    </dgm:pt>
    <dgm:pt modelId="{88F510EA-E47E-4AF9-9E7C-2DB6614B01C9}" type="sibTrans" cxnId="{1CD02098-F199-4873-8B4C-C4EC29C26B2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highlight>
              <a:srgbClr val="000000"/>
            </a:highlight>
          </a:endParaRPr>
        </a:p>
      </dgm:t>
    </dgm:pt>
    <dgm:pt modelId="{B6D7FD3E-7833-469D-8FF3-760BE0BA48D9}">
      <dgm:prSet custT="1"/>
      <dgm:spPr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9824" tIns="94287" rIns="89824" bIns="94287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Zaznamenání rozsahu autorizace nebo uděleného oprávnění AO/OS</a:t>
          </a:r>
          <a:r>
            <a:rPr lang="cs-CZ" sz="16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, s cílem tato data následně zveřejnit na webových stránkách ÚNMZ</a:t>
          </a:r>
          <a:endParaRPr lang="en-US" sz="160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DEEB3BEE-BD3A-49EA-B600-B37673AD18A9}" type="parTrans" cxnId="{BB77AF87-B6CF-4188-8CEF-D57049F21755}">
      <dgm:prSet/>
      <dgm:spPr/>
      <dgm:t>
        <a:bodyPr/>
        <a:lstStyle/>
        <a:p>
          <a:endParaRPr lang="en-US"/>
        </a:p>
      </dgm:t>
    </dgm:pt>
    <dgm:pt modelId="{9F7022E3-F60B-46BB-A220-A3609D6FB05A}" type="sibTrans" cxnId="{BB77AF87-B6CF-4188-8CEF-D57049F2175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highlight>
              <a:srgbClr val="000000"/>
            </a:highlight>
          </a:endParaRPr>
        </a:p>
      </dgm:t>
    </dgm:pt>
    <dgm:pt modelId="{14CF540C-484E-4B17-BFAB-B424AE6EC233}">
      <dgm:prSet custT="1"/>
      <dgm:spPr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9824" tIns="94287" rIns="89824" bIns="94287" numCol="1" spcCol="1270" anchor="ctr" anchorCtr="0"/>
        <a:lstStyle/>
        <a:p>
          <a:r>
            <a:rPr lang="cs-CZ" sz="1600" kern="1200">
              <a:solidFill>
                <a:schemeClr val="tx1"/>
              </a:solidFill>
              <a:latin typeface="+mn-lt"/>
              <a:ea typeface="+mn-ea"/>
              <a:cs typeface="+mn-cs"/>
            </a:rPr>
            <a:t>Nastavení</a:t>
          </a:r>
          <a:r>
            <a:rPr lang="cs-CZ" sz="1600" kern="1200">
              <a:solidFill>
                <a:schemeClr val="tx1"/>
              </a:solidFill>
              <a:latin typeface="+mn-lt"/>
            </a:rPr>
            <a:t> exportů do databáze, s důrazem na </a:t>
          </a:r>
          <a:r>
            <a:rPr lang="cs-CZ" sz="1600" b="1" kern="1200">
              <a:solidFill>
                <a:schemeClr val="tx1"/>
              </a:solidFill>
              <a:latin typeface="+mn-lt"/>
            </a:rPr>
            <a:t>kybernetickou bezpečnost,  ochrany osobních údajů a dat</a:t>
          </a:r>
          <a:endParaRPr lang="en-US" sz="1600" b="1" kern="1200" dirty="0">
            <a:solidFill>
              <a:schemeClr val="tx1"/>
            </a:solidFill>
            <a:latin typeface="+mn-lt"/>
          </a:endParaRPr>
        </a:p>
      </dgm:t>
    </dgm:pt>
    <dgm:pt modelId="{0882D280-1376-4159-848A-319C929BAC62}" type="parTrans" cxnId="{088CE135-443D-47B7-B725-095272BE2836}">
      <dgm:prSet/>
      <dgm:spPr/>
      <dgm:t>
        <a:bodyPr/>
        <a:lstStyle/>
        <a:p>
          <a:endParaRPr lang="en-US"/>
        </a:p>
      </dgm:t>
    </dgm:pt>
    <dgm:pt modelId="{692E93FA-1D60-4C02-BD5C-DF21F074A430}" type="sibTrans" cxnId="{088CE135-443D-47B7-B725-095272BE283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highlight>
              <a:srgbClr val="000000"/>
            </a:highlight>
          </a:endParaRPr>
        </a:p>
      </dgm:t>
    </dgm:pt>
    <dgm:pt modelId="{015F2500-8D60-4D49-9914-4FC576A006CD}">
      <dgm:prSet custT="1"/>
      <dgm:spPr/>
      <dgm:t>
        <a:bodyPr/>
        <a:lstStyle/>
        <a:p>
          <a:r>
            <a:rPr lang="cs-CZ" sz="2800" b="1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Spuštění databáze</a:t>
          </a:r>
          <a:endParaRPr lang="en-US" sz="28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D7815780-C8B1-41AD-8962-69CF7B5FE604}" type="parTrans" cxnId="{929DDFF8-47CC-4503-B3A0-9A193CBEBCFD}">
      <dgm:prSet/>
      <dgm:spPr/>
      <dgm:t>
        <a:bodyPr/>
        <a:lstStyle/>
        <a:p>
          <a:endParaRPr lang="en-US"/>
        </a:p>
      </dgm:t>
    </dgm:pt>
    <dgm:pt modelId="{507DF51B-FE94-40FF-99C9-4440C363FDB2}" type="sibTrans" cxnId="{929DDFF8-47CC-4503-B3A0-9A193CBEBCFD}">
      <dgm:prSet/>
      <dgm:spPr/>
      <dgm:t>
        <a:bodyPr/>
        <a:lstStyle/>
        <a:p>
          <a:endParaRPr lang="en-US"/>
        </a:p>
      </dgm:t>
    </dgm:pt>
    <dgm:pt modelId="{D64B50A4-EEE4-432E-9081-D39787419DA5}">
      <dgm:prSet custT="1"/>
      <dgm:spPr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9824" tIns="94287" rIns="89824" bIns="94287" numCol="1" spcCol="1270" anchor="ctr" anchorCtr="0"/>
        <a:lstStyle/>
        <a:p>
          <a:r>
            <a:rPr lang="cs-CZ" sz="1600" kern="1200">
              <a:solidFill>
                <a:schemeClr val="tx1"/>
              </a:solidFill>
              <a:latin typeface="+mn-lt"/>
            </a:rPr>
            <a:t>Vybrané </a:t>
          </a:r>
          <a:r>
            <a:rPr lang="cs-CZ" sz="1600" kern="1200">
              <a:solidFill>
                <a:schemeClr val="tx1"/>
              </a:solidFill>
              <a:latin typeface="+mn-lt"/>
              <a:ea typeface="+mn-ea"/>
              <a:cs typeface="+mn-cs"/>
            </a:rPr>
            <a:t>subjekty</a:t>
          </a:r>
          <a:r>
            <a:rPr lang="cs-CZ" sz="1600" kern="1200">
              <a:solidFill>
                <a:schemeClr val="tx1"/>
              </a:solidFill>
              <a:latin typeface="+mn-lt"/>
            </a:rPr>
            <a:t> byly </a:t>
          </a:r>
          <a:r>
            <a:rPr lang="cs-CZ" sz="1600" b="1" kern="1200">
              <a:solidFill>
                <a:schemeClr val="tx1"/>
              </a:solidFill>
              <a:latin typeface="+mn-lt"/>
            </a:rPr>
            <a:t>zapojeny do pilotního programu vývoje databáze</a:t>
          </a:r>
          <a:r>
            <a:rPr lang="cs-CZ" sz="1600" kern="1200">
              <a:solidFill>
                <a:schemeClr val="tx1"/>
              </a:solidFill>
              <a:latin typeface="+mn-lt"/>
            </a:rPr>
            <a:t>, následně uplatňovaly připomínky, testování přístupů, atd.</a:t>
          </a:r>
          <a:endParaRPr lang="en-US" sz="1600" kern="1200" dirty="0">
            <a:solidFill>
              <a:schemeClr val="tx1"/>
            </a:solidFill>
            <a:latin typeface="+mn-lt"/>
          </a:endParaRPr>
        </a:p>
      </dgm:t>
    </dgm:pt>
    <dgm:pt modelId="{924658AC-CEDF-43BC-9A10-5AD8A99828FD}" type="sibTrans" cxnId="{FA407E89-50F5-47EF-AAD1-1CE348865E72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highlight>
              <a:srgbClr val="000000"/>
            </a:highlight>
          </a:endParaRPr>
        </a:p>
      </dgm:t>
    </dgm:pt>
    <dgm:pt modelId="{ABA3FF9D-B8D7-4E09-BA5C-4B26AF3EED1F}" type="parTrans" cxnId="{FA407E89-50F5-47EF-AAD1-1CE348865E72}">
      <dgm:prSet/>
      <dgm:spPr/>
      <dgm:t>
        <a:bodyPr/>
        <a:lstStyle/>
        <a:p>
          <a:endParaRPr lang="en-US"/>
        </a:p>
      </dgm:t>
    </dgm:pt>
    <dgm:pt modelId="{CAC97408-3C6E-40D3-9F41-77D1090C514E}" type="pres">
      <dgm:prSet presAssocID="{5ED390E1-6B5D-437C-8534-979FF0C3567D}" presName="Name0" presStyleCnt="0">
        <dgm:presLayoutVars>
          <dgm:dir/>
          <dgm:resizeHandles val="exact"/>
        </dgm:presLayoutVars>
      </dgm:prSet>
      <dgm:spPr/>
    </dgm:pt>
    <dgm:pt modelId="{D6491C44-5E4A-4132-B41F-E53631C9947F}" type="pres">
      <dgm:prSet presAssocID="{D3DDBA87-1C7F-492C-979A-6C1D13B61F58}" presName="node" presStyleLbl="node1" presStyleIdx="0" presStyleCnt="9">
        <dgm:presLayoutVars>
          <dgm:bulletEnabled val="1"/>
        </dgm:presLayoutVars>
      </dgm:prSet>
      <dgm:spPr/>
    </dgm:pt>
    <dgm:pt modelId="{FD96AD28-C8D4-43E7-90E1-F6FE3EEAAB81}" type="pres">
      <dgm:prSet presAssocID="{F24388ED-972A-467C-8B07-AD66A927B464}" presName="sibTrans" presStyleLbl="sibTrans1D1" presStyleIdx="0" presStyleCnt="8"/>
      <dgm:spPr/>
    </dgm:pt>
    <dgm:pt modelId="{AB7AE970-1179-42F2-AC78-BB28631D81D8}" type="pres">
      <dgm:prSet presAssocID="{F24388ED-972A-467C-8B07-AD66A927B464}" presName="connectorText" presStyleLbl="sibTrans1D1" presStyleIdx="0" presStyleCnt="8"/>
      <dgm:spPr/>
    </dgm:pt>
    <dgm:pt modelId="{1741F6A5-3070-4FAF-ABC5-B4C04CDE5136}" type="pres">
      <dgm:prSet presAssocID="{83277789-75F5-4A9B-AC9B-96C1B7DBE3D1}" presName="node" presStyleLbl="node1" presStyleIdx="1" presStyleCnt="9">
        <dgm:presLayoutVars>
          <dgm:bulletEnabled val="1"/>
        </dgm:presLayoutVars>
      </dgm:prSet>
      <dgm:spPr>
        <a:xfrm>
          <a:off x="2793382" y="36829"/>
          <a:ext cx="2265100" cy="1359060"/>
        </a:xfrm>
        <a:prstGeom prst="rect">
          <a:avLst/>
        </a:prstGeom>
      </dgm:spPr>
    </dgm:pt>
    <dgm:pt modelId="{D7962672-F99C-4A9C-8745-73A86992B270}" type="pres">
      <dgm:prSet presAssocID="{64C2D129-7207-4D1D-B7B4-D27108362B2B}" presName="sibTrans" presStyleLbl="sibTrans1D1" presStyleIdx="1" presStyleCnt="8"/>
      <dgm:spPr/>
    </dgm:pt>
    <dgm:pt modelId="{B3A61A39-BBBC-46C4-BBF6-8B86ECFB9D30}" type="pres">
      <dgm:prSet presAssocID="{64C2D129-7207-4D1D-B7B4-D27108362B2B}" presName="connectorText" presStyleLbl="sibTrans1D1" presStyleIdx="1" presStyleCnt="8"/>
      <dgm:spPr/>
    </dgm:pt>
    <dgm:pt modelId="{3274A0D5-2A86-4498-B65D-5C71CA7F7162}" type="pres">
      <dgm:prSet presAssocID="{AF2BEEA5-6C1A-4FC7-A7B5-02F374693BF7}" presName="node" presStyleLbl="node1" presStyleIdx="2" presStyleCnt="9">
        <dgm:presLayoutVars>
          <dgm:bulletEnabled val="1"/>
        </dgm:presLayoutVars>
      </dgm:prSet>
      <dgm:spPr>
        <a:xfrm>
          <a:off x="5579456" y="36829"/>
          <a:ext cx="2265100" cy="1359060"/>
        </a:xfrm>
        <a:prstGeom prst="rect">
          <a:avLst/>
        </a:prstGeom>
      </dgm:spPr>
    </dgm:pt>
    <dgm:pt modelId="{286F7C21-6B8D-444F-9006-941E1EEC8E73}" type="pres">
      <dgm:prSet presAssocID="{E5A35B3D-5F5B-4462-A8B4-C51F20A4967E}" presName="sibTrans" presStyleLbl="sibTrans1D1" presStyleIdx="2" presStyleCnt="8"/>
      <dgm:spPr/>
    </dgm:pt>
    <dgm:pt modelId="{268C16E1-A915-423A-9B15-AD429A2116A5}" type="pres">
      <dgm:prSet presAssocID="{E5A35B3D-5F5B-4462-A8B4-C51F20A4967E}" presName="connectorText" presStyleLbl="sibTrans1D1" presStyleIdx="2" presStyleCnt="8"/>
      <dgm:spPr/>
    </dgm:pt>
    <dgm:pt modelId="{07414B14-35C8-49FA-B34D-DF8F1C31DE81}" type="pres">
      <dgm:prSet presAssocID="{D64B50A4-EEE4-432E-9081-D39787419DA5}" presName="node" presStyleLbl="node1" presStyleIdx="3" presStyleCnt="9" custScaleX="106326">
        <dgm:presLayoutVars>
          <dgm:bulletEnabled val="1"/>
        </dgm:presLayoutVars>
      </dgm:prSet>
      <dgm:spPr>
        <a:xfrm>
          <a:off x="7308" y="1916862"/>
          <a:ext cx="2265100" cy="1359060"/>
        </a:xfrm>
        <a:prstGeom prst="rect">
          <a:avLst/>
        </a:prstGeom>
      </dgm:spPr>
    </dgm:pt>
    <dgm:pt modelId="{6CA599B2-C4D5-4248-AEA9-4383B235124A}" type="pres">
      <dgm:prSet presAssocID="{924658AC-CEDF-43BC-9A10-5AD8A99828FD}" presName="sibTrans" presStyleLbl="sibTrans1D1" presStyleIdx="3" presStyleCnt="8"/>
      <dgm:spPr/>
    </dgm:pt>
    <dgm:pt modelId="{0274EE4D-ACA0-416F-A71A-C1C5E4D5BE7F}" type="pres">
      <dgm:prSet presAssocID="{924658AC-CEDF-43BC-9A10-5AD8A99828FD}" presName="connectorText" presStyleLbl="sibTrans1D1" presStyleIdx="3" presStyleCnt="8"/>
      <dgm:spPr/>
    </dgm:pt>
    <dgm:pt modelId="{BE39D38D-A37B-4D58-891C-99C4A12DBA2D}" type="pres">
      <dgm:prSet presAssocID="{F56B3FAD-E8B0-4CC5-BF12-FEA7AE47BD6D}" presName="node" presStyleLbl="node1" presStyleIdx="4" presStyleCnt="9">
        <dgm:presLayoutVars>
          <dgm:bulletEnabled val="1"/>
        </dgm:presLayoutVars>
      </dgm:prSet>
      <dgm:spPr/>
    </dgm:pt>
    <dgm:pt modelId="{4FAF0B6C-60B3-44E4-AB8B-7D30CBD2E12D}" type="pres">
      <dgm:prSet presAssocID="{51D7FF71-8FDB-4139-B664-8E600037F611}" presName="sibTrans" presStyleLbl="sibTrans1D1" presStyleIdx="4" presStyleCnt="8"/>
      <dgm:spPr/>
    </dgm:pt>
    <dgm:pt modelId="{BED10E58-F303-4A47-8DEA-43581CDEA60F}" type="pres">
      <dgm:prSet presAssocID="{51D7FF71-8FDB-4139-B664-8E600037F611}" presName="connectorText" presStyleLbl="sibTrans1D1" presStyleIdx="4" presStyleCnt="8"/>
      <dgm:spPr/>
    </dgm:pt>
    <dgm:pt modelId="{3EF47689-921B-41AE-89D6-A55407444F54}" type="pres">
      <dgm:prSet presAssocID="{5B1CC6AF-9E0B-4D15-94A1-D2399157027E}" presName="node" presStyleLbl="node1" presStyleIdx="5" presStyleCnt="9">
        <dgm:presLayoutVars>
          <dgm:bulletEnabled val="1"/>
        </dgm:presLayoutVars>
      </dgm:prSet>
      <dgm:spPr>
        <a:xfrm>
          <a:off x="5579456" y="1916862"/>
          <a:ext cx="2265100" cy="1359060"/>
        </a:xfrm>
        <a:prstGeom prst="rect">
          <a:avLst/>
        </a:prstGeom>
      </dgm:spPr>
    </dgm:pt>
    <dgm:pt modelId="{D9A1EC1D-0086-4007-9817-AEA69C469453}" type="pres">
      <dgm:prSet presAssocID="{88F510EA-E47E-4AF9-9E7C-2DB6614B01C9}" presName="sibTrans" presStyleLbl="sibTrans1D1" presStyleIdx="5" presStyleCnt="8"/>
      <dgm:spPr/>
    </dgm:pt>
    <dgm:pt modelId="{DA0D7B48-F03B-4480-9661-328243710D19}" type="pres">
      <dgm:prSet presAssocID="{88F510EA-E47E-4AF9-9E7C-2DB6614B01C9}" presName="connectorText" presStyleLbl="sibTrans1D1" presStyleIdx="5" presStyleCnt="8"/>
      <dgm:spPr/>
    </dgm:pt>
    <dgm:pt modelId="{90E1111A-C81F-4DAD-8E65-7EAC88B094D6}" type="pres">
      <dgm:prSet presAssocID="{B6D7FD3E-7833-469D-8FF3-760BE0BA48D9}" presName="node" presStyleLbl="node1" presStyleIdx="6" presStyleCnt="9" custScaleX="116168">
        <dgm:presLayoutVars>
          <dgm:bulletEnabled val="1"/>
        </dgm:presLayoutVars>
      </dgm:prSet>
      <dgm:spPr>
        <a:xfrm>
          <a:off x="8365529" y="1916862"/>
          <a:ext cx="2265100" cy="1359060"/>
        </a:xfrm>
        <a:prstGeom prst="rect">
          <a:avLst/>
        </a:prstGeom>
      </dgm:spPr>
    </dgm:pt>
    <dgm:pt modelId="{08B90601-9817-4533-81BF-5CB3DA70FB59}" type="pres">
      <dgm:prSet presAssocID="{9F7022E3-F60B-46BB-A220-A3609D6FB05A}" presName="sibTrans" presStyleLbl="sibTrans1D1" presStyleIdx="6" presStyleCnt="8"/>
      <dgm:spPr/>
    </dgm:pt>
    <dgm:pt modelId="{511060A3-2E2B-4B2F-ADF9-D3242B5628F6}" type="pres">
      <dgm:prSet presAssocID="{9F7022E3-F60B-46BB-A220-A3609D6FB05A}" presName="connectorText" presStyleLbl="sibTrans1D1" presStyleIdx="6" presStyleCnt="8"/>
      <dgm:spPr/>
    </dgm:pt>
    <dgm:pt modelId="{A0CEDD80-02D9-4B94-B87F-3668B1B6AAF1}" type="pres">
      <dgm:prSet presAssocID="{14CF540C-484E-4B17-BFAB-B424AE6EC233}" presName="node" presStyleLbl="node1" presStyleIdx="7" presStyleCnt="9" custScaleX="93307" custLinFactNeighborX="51477" custLinFactNeighborY="1457">
        <dgm:presLayoutVars>
          <dgm:bulletEnabled val="1"/>
        </dgm:presLayoutVars>
      </dgm:prSet>
      <dgm:spPr>
        <a:xfrm>
          <a:off x="2797165" y="3796896"/>
          <a:ext cx="2265100" cy="1359060"/>
        </a:xfrm>
        <a:prstGeom prst="rect">
          <a:avLst/>
        </a:prstGeom>
      </dgm:spPr>
    </dgm:pt>
    <dgm:pt modelId="{B20F673F-8B30-4A7A-97CA-A25D6F4E1E0C}" type="pres">
      <dgm:prSet presAssocID="{692E93FA-1D60-4C02-BD5C-DF21F074A430}" presName="sibTrans" presStyleLbl="sibTrans1D1" presStyleIdx="7" presStyleCnt="8"/>
      <dgm:spPr/>
    </dgm:pt>
    <dgm:pt modelId="{B4A5FDF9-EEE8-49FB-AB6B-6AAEFC796B52}" type="pres">
      <dgm:prSet presAssocID="{692E93FA-1D60-4C02-BD5C-DF21F074A430}" presName="connectorText" presStyleLbl="sibTrans1D1" presStyleIdx="7" presStyleCnt="8"/>
      <dgm:spPr/>
    </dgm:pt>
    <dgm:pt modelId="{25754646-82F5-4E35-AD62-D1954AACFC40}" type="pres">
      <dgm:prSet presAssocID="{015F2500-8D60-4D49-9914-4FC576A006CD}" presName="node" presStyleLbl="node1" presStyleIdx="8" presStyleCnt="9" custLinFactX="23167" custLinFactNeighborX="100000" custLinFactNeighborY="0">
        <dgm:presLayoutVars>
          <dgm:bulletEnabled val="1"/>
        </dgm:presLayoutVars>
      </dgm:prSet>
      <dgm:spPr/>
    </dgm:pt>
  </dgm:ptLst>
  <dgm:cxnLst>
    <dgm:cxn modelId="{6AC9D90F-D6CE-44B7-A8C0-1D1CED9DCE1F}" type="presOf" srcId="{D64B50A4-EEE4-432E-9081-D39787419DA5}" destId="{07414B14-35C8-49FA-B34D-DF8F1C31DE81}" srcOrd="0" destOrd="0" presId="urn:microsoft.com/office/officeart/2016/7/layout/RepeatingBendingProcessNew"/>
    <dgm:cxn modelId="{E24E7710-D642-466A-A3C0-63FC061370C2}" type="presOf" srcId="{83277789-75F5-4A9B-AC9B-96C1B7DBE3D1}" destId="{1741F6A5-3070-4FAF-ABC5-B4C04CDE5136}" srcOrd="0" destOrd="0" presId="urn:microsoft.com/office/officeart/2016/7/layout/RepeatingBendingProcessNew"/>
    <dgm:cxn modelId="{82E1141D-E866-4302-B0FF-01075EC21CEB}" type="presOf" srcId="{924658AC-CEDF-43BC-9A10-5AD8A99828FD}" destId="{0274EE4D-ACA0-416F-A71A-C1C5E4D5BE7F}" srcOrd="1" destOrd="0" presId="urn:microsoft.com/office/officeart/2016/7/layout/RepeatingBendingProcessNew"/>
    <dgm:cxn modelId="{1446232A-0B56-4863-9C47-F726560230C3}" type="presOf" srcId="{E5A35B3D-5F5B-4462-A8B4-C51F20A4967E}" destId="{268C16E1-A915-423A-9B15-AD429A2116A5}" srcOrd="1" destOrd="0" presId="urn:microsoft.com/office/officeart/2016/7/layout/RepeatingBendingProcessNew"/>
    <dgm:cxn modelId="{E77AB12E-FD1A-477C-871C-CAA8FD52EF5E}" type="presOf" srcId="{F24388ED-972A-467C-8B07-AD66A927B464}" destId="{AB7AE970-1179-42F2-AC78-BB28631D81D8}" srcOrd="1" destOrd="0" presId="urn:microsoft.com/office/officeart/2016/7/layout/RepeatingBendingProcessNew"/>
    <dgm:cxn modelId="{C2671035-ABA0-439F-98A7-25740E120994}" type="presOf" srcId="{5ED390E1-6B5D-437C-8534-979FF0C3567D}" destId="{CAC97408-3C6E-40D3-9F41-77D1090C514E}" srcOrd="0" destOrd="0" presId="urn:microsoft.com/office/officeart/2016/7/layout/RepeatingBendingProcessNew"/>
    <dgm:cxn modelId="{088CE135-443D-47B7-B725-095272BE2836}" srcId="{5ED390E1-6B5D-437C-8534-979FF0C3567D}" destId="{14CF540C-484E-4B17-BFAB-B424AE6EC233}" srcOrd="7" destOrd="0" parTransId="{0882D280-1376-4159-848A-319C929BAC62}" sibTransId="{692E93FA-1D60-4C02-BD5C-DF21F074A430}"/>
    <dgm:cxn modelId="{8F611C47-DA88-4868-BA07-FE6903EC66F4}" type="presOf" srcId="{924658AC-CEDF-43BC-9A10-5AD8A99828FD}" destId="{6CA599B2-C4D5-4248-AEA9-4383B235124A}" srcOrd="0" destOrd="0" presId="urn:microsoft.com/office/officeart/2016/7/layout/RepeatingBendingProcessNew"/>
    <dgm:cxn modelId="{D3672A47-0D5D-4416-AA4C-C0BBD6388491}" type="presOf" srcId="{D3DDBA87-1C7F-492C-979A-6C1D13B61F58}" destId="{D6491C44-5E4A-4132-B41F-E53631C9947F}" srcOrd="0" destOrd="0" presId="urn:microsoft.com/office/officeart/2016/7/layout/RepeatingBendingProcessNew"/>
    <dgm:cxn modelId="{2965A171-8474-4DA8-9A84-0522DA59F756}" srcId="{5ED390E1-6B5D-437C-8534-979FF0C3567D}" destId="{83277789-75F5-4A9B-AC9B-96C1B7DBE3D1}" srcOrd="1" destOrd="0" parTransId="{08237C64-9D71-4BF7-AA84-ADDFC4C52B5C}" sibTransId="{64C2D129-7207-4D1D-B7B4-D27108362B2B}"/>
    <dgm:cxn modelId="{0A372075-88C4-4989-BAF3-AF8EB85D9FCE}" type="presOf" srcId="{88F510EA-E47E-4AF9-9E7C-2DB6614B01C9}" destId="{DA0D7B48-F03B-4480-9661-328243710D19}" srcOrd="1" destOrd="0" presId="urn:microsoft.com/office/officeart/2016/7/layout/RepeatingBendingProcessNew"/>
    <dgm:cxn modelId="{5E03C57A-5297-4233-A828-644879944864}" srcId="{5ED390E1-6B5D-437C-8534-979FF0C3567D}" destId="{D3DDBA87-1C7F-492C-979A-6C1D13B61F58}" srcOrd="0" destOrd="0" parTransId="{1BF73FF4-7911-47D9-8F7A-98498AB84452}" sibTransId="{F24388ED-972A-467C-8B07-AD66A927B464}"/>
    <dgm:cxn modelId="{6E2BB77C-679D-4EB2-977B-CCE76D164B12}" type="presOf" srcId="{5B1CC6AF-9E0B-4D15-94A1-D2399157027E}" destId="{3EF47689-921B-41AE-89D6-A55407444F54}" srcOrd="0" destOrd="0" presId="urn:microsoft.com/office/officeart/2016/7/layout/RepeatingBendingProcessNew"/>
    <dgm:cxn modelId="{BB77AF87-B6CF-4188-8CEF-D57049F21755}" srcId="{5ED390E1-6B5D-437C-8534-979FF0C3567D}" destId="{B6D7FD3E-7833-469D-8FF3-760BE0BA48D9}" srcOrd="6" destOrd="0" parTransId="{DEEB3BEE-BD3A-49EA-B600-B37673AD18A9}" sibTransId="{9F7022E3-F60B-46BB-A220-A3609D6FB05A}"/>
    <dgm:cxn modelId="{FA407E89-50F5-47EF-AAD1-1CE348865E72}" srcId="{5ED390E1-6B5D-437C-8534-979FF0C3567D}" destId="{D64B50A4-EEE4-432E-9081-D39787419DA5}" srcOrd="3" destOrd="0" parTransId="{ABA3FF9D-B8D7-4E09-BA5C-4B26AF3EED1F}" sibTransId="{924658AC-CEDF-43BC-9A10-5AD8A99828FD}"/>
    <dgm:cxn modelId="{37FD258E-8E44-4B72-8B35-E2312B2CD9F7}" type="presOf" srcId="{9F7022E3-F60B-46BB-A220-A3609D6FB05A}" destId="{08B90601-9817-4533-81BF-5CB3DA70FB59}" srcOrd="0" destOrd="0" presId="urn:microsoft.com/office/officeart/2016/7/layout/RepeatingBendingProcessNew"/>
    <dgm:cxn modelId="{B173448E-EBD3-42E5-B9F6-77505848D295}" type="presOf" srcId="{9F7022E3-F60B-46BB-A220-A3609D6FB05A}" destId="{511060A3-2E2B-4B2F-ADF9-D3242B5628F6}" srcOrd="1" destOrd="0" presId="urn:microsoft.com/office/officeart/2016/7/layout/RepeatingBendingProcessNew"/>
    <dgm:cxn modelId="{1CD02098-F199-4873-8B4C-C4EC29C26B26}" srcId="{5ED390E1-6B5D-437C-8534-979FF0C3567D}" destId="{5B1CC6AF-9E0B-4D15-94A1-D2399157027E}" srcOrd="5" destOrd="0" parTransId="{C0D51271-87AA-4EA1-88A2-69702BFBB570}" sibTransId="{88F510EA-E47E-4AF9-9E7C-2DB6614B01C9}"/>
    <dgm:cxn modelId="{C4FFF89D-516F-4F0B-8EC2-41E844438014}" type="presOf" srcId="{64C2D129-7207-4D1D-B7B4-D27108362B2B}" destId="{D7962672-F99C-4A9C-8745-73A86992B270}" srcOrd="0" destOrd="0" presId="urn:microsoft.com/office/officeart/2016/7/layout/RepeatingBendingProcessNew"/>
    <dgm:cxn modelId="{915075AF-62FD-4E60-84DD-F5796886A9D3}" type="presOf" srcId="{51D7FF71-8FDB-4139-B664-8E600037F611}" destId="{4FAF0B6C-60B3-44E4-AB8B-7D30CBD2E12D}" srcOrd="0" destOrd="0" presId="urn:microsoft.com/office/officeart/2016/7/layout/RepeatingBendingProcessNew"/>
    <dgm:cxn modelId="{D31501BE-4B5F-4F55-BD3D-25965792C65A}" srcId="{5ED390E1-6B5D-437C-8534-979FF0C3567D}" destId="{AF2BEEA5-6C1A-4FC7-A7B5-02F374693BF7}" srcOrd="2" destOrd="0" parTransId="{CB0CDC33-DECF-4B44-A93A-773375A0F47E}" sibTransId="{E5A35B3D-5F5B-4462-A8B4-C51F20A4967E}"/>
    <dgm:cxn modelId="{177E73C1-06BF-40B2-8B76-66A242A83884}" type="presOf" srcId="{AF2BEEA5-6C1A-4FC7-A7B5-02F374693BF7}" destId="{3274A0D5-2A86-4498-B65D-5C71CA7F7162}" srcOrd="0" destOrd="0" presId="urn:microsoft.com/office/officeart/2016/7/layout/RepeatingBendingProcessNew"/>
    <dgm:cxn modelId="{FF04E7C1-F76C-41F6-9C4B-3F7134D6BAD3}" type="presOf" srcId="{88F510EA-E47E-4AF9-9E7C-2DB6614B01C9}" destId="{D9A1EC1D-0086-4007-9817-AEA69C469453}" srcOrd="0" destOrd="0" presId="urn:microsoft.com/office/officeart/2016/7/layout/RepeatingBendingProcessNew"/>
    <dgm:cxn modelId="{9EDD38C2-7A55-4A04-A3A0-322236938820}" type="presOf" srcId="{E5A35B3D-5F5B-4462-A8B4-C51F20A4967E}" destId="{286F7C21-6B8D-444F-9006-941E1EEC8E73}" srcOrd="0" destOrd="0" presId="urn:microsoft.com/office/officeart/2016/7/layout/RepeatingBendingProcessNew"/>
    <dgm:cxn modelId="{607BD0C5-DDC0-4EAE-BC96-62C2C67AF145}" type="presOf" srcId="{015F2500-8D60-4D49-9914-4FC576A006CD}" destId="{25754646-82F5-4E35-AD62-D1954AACFC40}" srcOrd="0" destOrd="0" presId="urn:microsoft.com/office/officeart/2016/7/layout/RepeatingBendingProcessNew"/>
    <dgm:cxn modelId="{C097E0C5-FB49-4AB7-B79D-DFD938523E0E}" type="presOf" srcId="{64C2D129-7207-4D1D-B7B4-D27108362B2B}" destId="{B3A61A39-BBBC-46C4-BBF6-8B86ECFB9D30}" srcOrd="1" destOrd="0" presId="urn:microsoft.com/office/officeart/2016/7/layout/RepeatingBendingProcessNew"/>
    <dgm:cxn modelId="{91E085D0-E10E-472E-9D99-27CF757D4216}" type="presOf" srcId="{692E93FA-1D60-4C02-BD5C-DF21F074A430}" destId="{B20F673F-8B30-4A7A-97CA-A25D6F4E1E0C}" srcOrd="0" destOrd="0" presId="urn:microsoft.com/office/officeart/2016/7/layout/RepeatingBendingProcessNew"/>
    <dgm:cxn modelId="{929A27D3-D88B-4B97-94B5-C76C9D16A8C5}" type="presOf" srcId="{F56B3FAD-E8B0-4CC5-BF12-FEA7AE47BD6D}" destId="{BE39D38D-A37B-4D58-891C-99C4A12DBA2D}" srcOrd="0" destOrd="0" presId="urn:microsoft.com/office/officeart/2016/7/layout/RepeatingBendingProcessNew"/>
    <dgm:cxn modelId="{459DB7DA-D3D6-4784-89B7-C84055554CD7}" type="presOf" srcId="{F24388ED-972A-467C-8B07-AD66A927B464}" destId="{FD96AD28-C8D4-43E7-90E1-F6FE3EEAAB81}" srcOrd="0" destOrd="0" presId="urn:microsoft.com/office/officeart/2016/7/layout/RepeatingBendingProcessNew"/>
    <dgm:cxn modelId="{913B61DB-6257-4F27-AB72-966054F90F87}" type="presOf" srcId="{B6D7FD3E-7833-469D-8FF3-760BE0BA48D9}" destId="{90E1111A-C81F-4DAD-8E65-7EAC88B094D6}" srcOrd="0" destOrd="0" presId="urn:microsoft.com/office/officeart/2016/7/layout/RepeatingBendingProcessNew"/>
    <dgm:cxn modelId="{FA7151DF-4CFB-48C6-8789-03A12C5B70D8}" type="presOf" srcId="{14CF540C-484E-4B17-BFAB-B424AE6EC233}" destId="{A0CEDD80-02D9-4B94-B87F-3668B1B6AAF1}" srcOrd="0" destOrd="0" presId="urn:microsoft.com/office/officeart/2016/7/layout/RepeatingBendingProcessNew"/>
    <dgm:cxn modelId="{E8D1B8E6-2906-4FB3-A833-FDD778C425E2}" type="presOf" srcId="{51D7FF71-8FDB-4139-B664-8E600037F611}" destId="{BED10E58-F303-4A47-8DEA-43581CDEA60F}" srcOrd="1" destOrd="0" presId="urn:microsoft.com/office/officeart/2016/7/layout/RepeatingBendingProcessNew"/>
    <dgm:cxn modelId="{DA6AF9E6-6189-4551-A83F-9C2047CA5147}" srcId="{5ED390E1-6B5D-437C-8534-979FF0C3567D}" destId="{F56B3FAD-E8B0-4CC5-BF12-FEA7AE47BD6D}" srcOrd="4" destOrd="0" parTransId="{CECFB804-7744-4D85-BF6F-3749D5BBBD0B}" sibTransId="{51D7FF71-8FDB-4139-B664-8E600037F611}"/>
    <dgm:cxn modelId="{929DDFF8-47CC-4503-B3A0-9A193CBEBCFD}" srcId="{5ED390E1-6B5D-437C-8534-979FF0C3567D}" destId="{015F2500-8D60-4D49-9914-4FC576A006CD}" srcOrd="8" destOrd="0" parTransId="{D7815780-C8B1-41AD-8962-69CF7B5FE604}" sibTransId="{507DF51B-FE94-40FF-99C9-4440C363FDB2}"/>
    <dgm:cxn modelId="{D0F6DFF9-5C75-4CD8-B0E8-77948E783BBF}" type="presOf" srcId="{692E93FA-1D60-4C02-BD5C-DF21F074A430}" destId="{B4A5FDF9-EEE8-49FB-AB6B-6AAEFC796B52}" srcOrd="1" destOrd="0" presId="urn:microsoft.com/office/officeart/2016/7/layout/RepeatingBendingProcessNew"/>
    <dgm:cxn modelId="{2A6D3978-E371-4143-BAC5-7F35AB19FF0B}" type="presParOf" srcId="{CAC97408-3C6E-40D3-9F41-77D1090C514E}" destId="{D6491C44-5E4A-4132-B41F-E53631C9947F}" srcOrd="0" destOrd="0" presId="urn:microsoft.com/office/officeart/2016/7/layout/RepeatingBendingProcessNew"/>
    <dgm:cxn modelId="{3F3E2D34-062B-40D2-A74E-11DB75A72934}" type="presParOf" srcId="{CAC97408-3C6E-40D3-9F41-77D1090C514E}" destId="{FD96AD28-C8D4-43E7-90E1-F6FE3EEAAB81}" srcOrd="1" destOrd="0" presId="urn:microsoft.com/office/officeart/2016/7/layout/RepeatingBendingProcessNew"/>
    <dgm:cxn modelId="{1D5D871D-F827-416B-995E-2A899C0BC594}" type="presParOf" srcId="{FD96AD28-C8D4-43E7-90E1-F6FE3EEAAB81}" destId="{AB7AE970-1179-42F2-AC78-BB28631D81D8}" srcOrd="0" destOrd="0" presId="urn:microsoft.com/office/officeart/2016/7/layout/RepeatingBendingProcessNew"/>
    <dgm:cxn modelId="{66BCB20A-F1B6-4D45-8A29-F5266655D3D3}" type="presParOf" srcId="{CAC97408-3C6E-40D3-9F41-77D1090C514E}" destId="{1741F6A5-3070-4FAF-ABC5-B4C04CDE5136}" srcOrd="2" destOrd="0" presId="urn:microsoft.com/office/officeart/2016/7/layout/RepeatingBendingProcessNew"/>
    <dgm:cxn modelId="{FDD0A31F-7AD0-43F8-858C-17B4CB07B56D}" type="presParOf" srcId="{CAC97408-3C6E-40D3-9F41-77D1090C514E}" destId="{D7962672-F99C-4A9C-8745-73A86992B270}" srcOrd="3" destOrd="0" presId="urn:microsoft.com/office/officeart/2016/7/layout/RepeatingBendingProcessNew"/>
    <dgm:cxn modelId="{15CC4630-2D3B-4B56-A67C-41F4872D2439}" type="presParOf" srcId="{D7962672-F99C-4A9C-8745-73A86992B270}" destId="{B3A61A39-BBBC-46C4-BBF6-8B86ECFB9D30}" srcOrd="0" destOrd="0" presId="urn:microsoft.com/office/officeart/2016/7/layout/RepeatingBendingProcessNew"/>
    <dgm:cxn modelId="{D5FC4CC8-0A7E-4F30-B67E-37CDC786F388}" type="presParOf" srcId="{CAC97408-3C6E-40D3-9F41-77D1090C514E}" destId="{3274A0D5-2A86-4498-B65D-5C71CA7F7162}" srcOrd="4" destOrd="0" presId="urn:microsoft.com/office/officeart/2016/7/layout/RepeatingBendingProcessNew"/>
    <dgm:cxn modelId="{DFB16250-2C7B-477C-870F-306FD96744E9}" type="presParOf" srcId="{CAC97408-3C6E-40D3-9F41-77D1090C514E}" destId="{286F7C21-6B8D-444F-9006-941E1EEC8E73}" srcOrd="5" destOrd="0" presId="urn:microsoft.com/office/officeart/2016/7/layout/RepeatingBendingProcessNew"/>
    <dgm:cxn modelId="{8EB8701A-59BE-4037-9269-5B93EF8789C9}" type="presParOf" srcId="{286F7C21-6B8D-444F-9006-941E1EEC8E73}" destId="{268C16E1-A915-423A-9B15-AD429A2116A5}" srcOrd="0" destOrd="0" presId="urn:microsoft.com/office/officeart/2016/7/layout/RepeatingBendingProcessNew"/>
    <dgm:cxn modelId="{46FBF7C4-A5B9-460E-A43F-2868638E8139}" type="presParOf" srcId="{CAC97408-3C6E-40D3-9F41-77D1090C514E}" destId="{07414B14-35C8-49FA-B34D-DF8F1C31DE81}" srcOrd="6" destOrd="0" presId="urn:microsoft.com/office/officeart/2016/7/layout/RepeatingBendingProcessNew"/>
    <dgm:cxn modelId="{B6B5A584-E7DE-4016-A838-EA21A2587000}" type="presParOf" srcId="{CAC97408-3C6E-40D3-9F41-77D1090C514E}" destId="{6CA599B2-C4D5-4248-AEA9-4383B235124A}" srcOrd="7" destOrd="0" presId="urn:microsoft.com/office/officeart/2016/7/layout/RepeatingBendingProcessNew"/>
    <dgm:cxn modelId="{2792EA8C-F42A-4F85-8548-270EDB50E044}" type="presParOf" srcId="{6CA599B2-C4D5-4248-AEA9-4383B235124A}" destId="{0274EE4D-ACA0-416F-A71A-C1C5E4D5BE7F}" srcOrd="0" destOrd="0" presId="urn:microsoft.com/office/officeart/2016/7/layout/RepeatingBendingProcessNew"/>
    <dgm:cxn modelId="{FF9A5117-8FC3-499C-9437-DC58B401142E}" type="presParOf" srcId="{CAC97408-3C6E-40D3-9F41-77D1090C514E}" destId="{BE39D38D-A37B-4D58-891C-99C4A12DBA2D}" srcOrd="8" destOrd="0" presId="urn:microsoft.com/office/officeart/2016/7/layout/RepeatingBendingProcessNew"/>
    <dgm:cxn modelId="{F26DB3C3-BDF6-4B36-AF13-24180BC03575}" type="presParOf" srcId="{CAC97408-3C6E-40D3-9F41-77D1090C514E}" destId="{4FAF0B6C-60B3-44E4-AB8B-7D30CBD2E12D}" srcOrd="9" destOrd="0" presId="urn:microsoft.com/office/officeart/2016/7/layout/RepeatingBendingProcessNew"/>
    <dgm:cxn modelId="{BAC80257-7636-45F7-AAA9-2F1753438C04}" type="presParOf" srcId="{4FAF0B6C-60B3-44E4-AB8B-7D30CBD2E12D}" destId="{BED10E58-F303-4A47-8DEA-43581CDEA60F}" srcOrd="0" destOrd="0" presId="urn:microsoft.com/office/officeart/2016/7/layout/RepeatingBendingProcessNew"/>
    <dgm:cxn modelId="{F741AE53-351F-42C2-B9BB-F469457327DF}" type="presParOf" srcId="{CAC97408-3C6E-40D3-9F41-77D1090C514E}" destId="{3EF47689-921B-41AE-89D6-A55407444F54}" srcOrd="10" destOrd="0" presId="urn:microsoft.com/office/officeart/2016/7/layout/RepeatingBendingProcessNew"/>
    <dgm:cxn modelId="{E8F0C17F-A854-4E39-8D2D-890574D082D2}" type="presParOf" srcId="{CAC97408-3C6E-40D3-9F41-77D1090C514E}" destId="{D9A1EC1D-0086-4007-9817-AEA69C469453}" srcOrd="11" destOrd="0" presId="urn:microsoft.com/office/officeart/2016/7/layout/RepeatingBendingProcessNew"/>
    <dgm:cxn modelId="{E41A879E-4707-4F3B-BE98-EDDF7C026F7C}" type="presParOf" srcId="{D9A1EC1D-0086-4007-9817-AEA69C469453}" destId="{DA0D7B48-F03B-4480-9661-328243710D19}" srcOrd="0" destOrd="0" presId="urn:microsoft.com/office/officeart/2016/7/layout/RepeatingBendingProcessNew"/>
    <dgm:cxn modelId="{B8341F3B-514B-4DB4-B344-6D49B9DE8124}" type="presParOf" srcId="{CAC97408-3C6E-40D3-9F41-77D1090C514E}" destId="{90E1111A-C81F-4DAD-8E65-7EAC88B094D6}" srcOrd="12" destOrd="0" presId="urn:microsoft.com/office/officeart/2016/7/layout/RepeatingBendingProcessNew"/>
    <dgm:cxn modelId="{9690943E-C022-4FB7-BF37-3ABEEF7922D1}" type="presParOf" srcId="{CAC97408-3C6E-40D3-9F41-77D1090C514E}" destId="{08B90601-9817-4533-81BF-5CB3DA70FB59}" srcOrd="13" destOrd="0" presId="urn:microsoft.com/office/officeart/2016/7/layout/RepeatingBendingProcessNew"/>
    <dgm:cxn modelId="{8561FD8A-A5A4-4F70-84D4-FE5F6C110B17}" type="presParOf" srcId="{08B90601-9817-4533-81BF-5CB3DA70FB59}" destId="{511060A3-2E2B-4B2F-ADF9-D3242B5628F6}" srcOrd="0" destOrd="0" presId="urn:microsoft.com/office/officeart/2016/7/layout/RepeatingBendingProcessNew"/>
    <dgm:cxn modelId="{28A61CDE-417F-42E8-8D3C-24BE5A96D0D9}" type="presParOf" srcId="{CAC97408-3C6E-40D3-9F41-77D1090C514E}" destId="{A0CEDD80-02D9-4B94-B87F-3668B1B6AAF1}" srcOrd="14" destOrd="0" presId="urn:microsoft.com/office/officeart/2016/7/layout/RepeatingBendingProcessNew"/>
    <dgm:cxn modelId="{8AA4C46A-A948-4DDE-A12D-87C03DCB0BE1}" type="presParOf" srcId="{CAC97408-3C6E-40D3-9F41-77D1090C514E}" destId="{B20F673F-8B30-4A7A-97CA-A25D6F4E1E0C}" srcOrd="15" destOrd="0" presId="urn:microsoft.com/office/officeart/2016/7/layout/RepeatingBendingProcessNew"/>
    <dgm:cxn modelId="{B24C5111-48D4-4196-BB36-0EFA798C6635}" type="presParOf" srcId="{B20F673F-8B30-4A7A-97CA-A25D6F4E1E0C}" destId="{B4A5FDF9-EEE8-49FB-AB6B-6AAEFC796B52}" srcOrd="0" destOrd="0" presId="urn:microsoft.com/office/officeart/2016/7/layout/RepeatingBendingProcessNew"/>
    <dgm:cxn modelId="{746D44DD-1D76-4AB3-9FBF-1D7D03BDADEF}" type="presParOf" srcId="{CAC97408-3C6E-40D3-9F41-77D1090C514E}" destId="{25754646-82F5-4E35-AD62-D1954AACFC40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746A8-5712-4D8C-9D2B-51222230CF3E}">
      <dsp:nvSpPr>
        <dsp:cNvPr id="0" name=""/>
        <dsp:cNvSpPr/>
      </dsp:nvSpPr>
      <dsp:spPr>
        <a:xfrm>
          <a:off x="0" y="849286"/>
          <a:ext cx="11220627" cy="13379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748247-510C-4D26-9D77-2F351F8DCF8D}">
      <dsp:nvSpPr>
        <dsp:cNvPr id="0" name=""/>
        <dsp:cNvSpPr/>
      </dsp:nvSpPr>
      <dsp:spPr>
        <a:xfrm>
          <a:off x="404739" y="1150332"/>
          <a:ext cx="735889" cy="73588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50DB5-407A-42BC-A9BB-D9AEBFF179A1}">
      <dsp:nvSpPr>
        <dsp:cNvPr id="0" name=""/>
        <dsp:cNvSpPr/>
      </dsp:nvSpPr>
      <dsp:spPr>
        <a:xfrm>
          <a:off x="1545368" y="849286"/>
          <a:ext cx="9675258" cy="1337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603" tIns="141603" rIns="141603" bIns="14160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Databáze 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= softwarové dílo / internetová aplikace informačního systému pro podporu činností odboru státního zkušebnictví ÚNMZ</a:t>
          </a:r>
          <a:endParaRPr lang="en-US" sz="2000" kern="1200" dirty="0"/>
        </a:p>
      </dsp:txBody>
      <dsp:txXfrm>
        <a:off x="1545368" y="849286"/>
        <a:ext cx="9675258" cy="13379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96AD28-C8D4-43E7-90E1-F6FE3EEAAB81}">
      <dsp:nvSpPr>
        <dsp:cNvPr id="0" name=""/>
        <dsp:cNvSpPr/>
      </dsp:nvSpPr>
      <dsp:spPr>
        <a:xfrm>
          <a:off x="3534150" y="646950"/>
          <a:ext cx="4969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6937" y="45720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highlight>
              <a:srgbClr val="000000"/>
            </a:highlight>
          </a:endParaRPr>
        </a:p>
      </dsp:txBody>
      <dsp:txXfrm>
        <a:off x="3769430" y="690030"/>
        <a:ext cx="26376" cy="5280"/>
      </dsp:txXfrm>
    </dsp:sp>
    <dsp:sp modelId="{D6491C44-5E4A-4132-B41F-E53631C9947F}">
      <dsp:nvSpPr>
        <dsp:cNvPr id="0" name=""/>
        <dsp:cNvSpPr/>
      </dsp:nvSpPr>
      <dsp:spPr>
        <a:xfrm>
          <a:off x="1242308" y="4578"/>
          <a:ext cx="2293641" cy="1376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390" tIns="117973" rIns="112390" bIns="11797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Příprava databáze</a:t>
          </a:r>
          <a:endParaRPr lang="en-US" sz="2800" kern="1200" dirty="0"/>
        </a:p>
      </dsp:txBody>
      <dsp:txXfrm>
        <a:off x="1242308" y="4578"/>
        <a:ext cx="2293641" cy="1376184"/>
      </dsp:txXfrm>
    </dsp:sp>
    <dsp:sp modelId="{D7962672-F99C-4A9C-8745-73A86992B270}">
      <dsp:nvSpPr>
        <dsp:cNvPr id="0" name=""/>
        <dsp:cNvSpPr/>
      </dsp:nvSpPr>
      <dsp:spPr>
        <a:xfrm>
          <a:off x="6355328" y="646950"/>
          <a:ext cx="4969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6937" y="45720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highlight>
              <a:srgbClr val="000000"/>
            </a:highlight>
          </a:endParaRPr>
        </a:p>
      </dsp:txBody>
      <dsp:txXfrm>
        <a:off x="6590609" y="690030"/>
        <a:ext cx="26376" cy="5280"/>
      </dsp:txXfrm>
    </dsp:sp>
    <dsp:sp modelId="{1741F6A5-3070-4FAF-ABC5-B4C04CDE5136}">
      <dsp:nvSpPr>
        <dsp:cNvPr id="0" name=""/>
        <dsp:cNvSpPr/>
      </dsp:nvSpPr>
      <dsp:spPr>
        <a:xfrm>
          <a:off x="4063487" y="4578"/>
          <a:ext cx="2293641" cy="1376184"/>
        </a:xfrm>
        <a:prstGeom prst="rect">
          <a:avLst/>
        </a:prstGeom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824" tIns="94287" rIns="89824" bIns="9428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Zpracování datové analýzy </a:t>
          </a:r>
          <a:r>
            <a:rPr lang="cs-CZ" sz="16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pro specifikaci potřeb databáze</a:t>
          </a:r>
          <a:endParaRPr lang="en-US" sz="1600" b="1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>
        <a:off x="4063487" y="4578"/>
        <a:ext cx="2293641" cy="1376184"/>
      </dsp:txXfrm>
    </dsp:sp>
    <dsp:sp modelId="{286F7C21-6B8D-444F-9006-941E1EEC8E73}">
      <dsp:nvSpPr>
        <dsp:cNvPr id="0" name=""/>
        <dsp:cNvSpPr/>
      </dsp:nvSpPr>
      <dsp:spPr>
        <a:xfrm>
          <a:off x="2461677" y="1378963"/>
          <a:ext cx="5569809" cy="496937"/>
        </a:xfrm>
        <a:custGeom>
          <a:avLst/>
          <a:gdLst/>
          <a:ahLst/>
          <a:cxnLst/>
          <a:rect l="0" t="0" r="0" b="0"/>
          <a:pathLst>
            <a:path>
              <a:moveTo>
                <a:pt x="5569809" y="0"/>
              </a:moveTo>
              <a:lnTo>
                <a:pt x="5569809" y="265568"/>
              </a:lnTo>
              <a:lnTo>
                <a:pt x="0" y="265568"/>
              </a:lnTo>
              <a:lnTo>
                <a:pt x="0" y="496937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highlight>
              <a:srgbClr val="000000"/>
            </a:highlight>
          </a:endParaRPr>
        </a:p>
      </dsp:txBody>
      <dsp:txXfrm>
        <a:off x="5106713" y="1624791"/>
        <a:ext cx="279736" cy="5280"/>
      </dsp:txXfrm>
    </dsp:sp>
    <dsp:sp modelId="{3274A0D5-2A86-4498-B65D-5C71CA7F7162}">
      <dsp:nvSpPr>
        <dsp:cNvPr id="0" name=""/>
        <dsp:cNvSpPr/>
      </dsp:nvSpPr>
      <dsp:spPr>
        <a:xfrm>
          <a:off x="6884666" y="4578"/>
          <a:ext cx="2293641" cy="1376184"/>
        </a:xfrm>
        <a:prstGeom prst="rect">
          <a:avLst/>
        </a:prstGeom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824" tIns="94287" rIns="89824" bIns="9428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>
              <a:solidFill>
                <a:schemeClr val="tx1"/>
              </a:solidFill>
              <a:latin typeface="+mn-lt"/>
            </a:rPr>
            <a:t>Výběr </a:t>
          </a:r>
          <a:r>
            <a:rPr lang="cs-CZ" sz="1600" b="1" kern="1200">
              <a:solidFill>
                <a:schemeClr val="tx1"/>
              </a:solidFill>
              <a:latin typeface="+mn-lt"/>
              <a:ea typeface="+mn-ea"/>
              <a:cs typeface="+mn-cs"/>
            </a:rPr>
            <a:t>společnosti</a:t>
          </a:r>
          <a:r>
            <a:rPr lang="cs-CZ" sz="1600" b="1" kern="1200">
              <a:solidFill>
                <a:schemeClr val="tx1"/>
              </a:solidFill>
              <a:latin typeface="+mn-lt"/>
            </a:rPr>
            <a:t> </a:t>
          </a:r>
          <a:r>
            <a:rPr lang="cs-CZ" sz="1600" kern="1200">
              <a:solidFill>
                <a:schemeClr val="tx1"/>
              </a:solidFill>
              <a:latin typeface="+mn-lt"/>
            </a:rPr>
            <a:t>pro vývoj databáze </a:t>
          </a:r>
          <a:endParaRPr lang="en-US" sz="1600" kern="1200" dirty="0">
            <a:solidFill>
              <a:schemeClr val="tx1"/>
            </a:solidFill>
            <a:latin typeface="+mn-lt"/>
          </a:endParaRPr>
        </a:p>
      </dsp:txBody>
      <dsp:txXfrm>
        <a:off x="6884666" y="4578"/>
        <a:ext cx="2293641" cy="1376184"/>
      </dsp:txXfrm>
    </dsp:sp>
    <dsp:sp modelId="{6CA599B2-C4D5-4248-AEA9-4383B235124A}">
      <dsp:nvSpPr>
        <dsp:cNvPr id="0" name=""/>
        <dsp:cNvSpPr/>
      </dsp:nvSpPr>
      <dsp:spPr>
        <a:xfrm>
          <a:off x="3679245" y="2550672"/>
          <a:ext cx="4969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6937" y="45720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highlight>
              <a:srgbClr val="000000"/>
            </a:highlight>
          </a:endParaRPr>
        </a:p>
      </dsp:txBody>
      <dsp:txXfrm>
        <a:off x="3914526" y="2593752"/>
        <a:ext cx="26376" cy="5280"/>
      </dsp:txXfrm>
    </dsp:sp>
    <dsp:sp modelId="{07414B14-35C8-49FA-B34D-DF8F1C31DE81}">
      <dsp:nvSpPr>
        <dsp:cNvPr id="0" name=""/>
        <dsp:cNvSpPr/>
      </dsp:nvSpPr>
      <dsp:spPr>
        <a:xfrm>
          <a:off x="1242308" y="1908300"/>
          <a:ext cx="2438736" cy="1376184"/>
        </a:xfrm>
        <a:prstGeom prst="rect">
          <a:avLst/>
        </a:prstGeom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824" tIns="94287" rIns="89824" bIns="9428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schemeClr val="tx1"/>
              </a:solidFill>
              <a:latin typeface="+mn-lt"/>
            </a:rPr>
            <a:t>Vybrané </a:t>
          </a:r>
          <a:r>
            <a:rPr lang="cs-CZ" sz="1600" kern="1200">
              <a:solidFill>
                <a:schemeClr val="tx1"/>
              </a:solidFill>
              <a:latin typeface="+mn-lt"/>
              <a:ea typeface="+mn-ea"/>
              <a:cs typeface="+mn-cs"/>
            </a:rPr>
            <a:t>subjekty</a:t>
          </a:r>
          <a:r>
            <a:rPr lang="cs-CZ" sz="1600" kern="1200">
              <a:solidFill>
                <a:schemeClr val="tx1"/>
              </a:solidFill>
              <a:latin typeface="+mn-lt"/>
            </a:rPr>
            <a:t> byly </a:t>
          </a:r>
          <a:r>
            <a:rPr lang="cs-CZ" sz="1600" b="1" kern="1200">
              <a:solidFill>
                <a:schemeClr val="tx1"/>
              </a:solidFill>
              <a:latin typeface="+mn-lt"/>
            </a:rPr>
            <a:t>zapojeny do pilotního programu vývoje databáze</a:t>
          </a:r>
          <a:r>
            <a:rPr lang="cs-CZ" sz="1600" kern="1200">
              <a:solidFill>
                <a:schemeClr val="tx1"/>
              </a:solidFill>
              <a:latin typeface="+mn-lt"/>
            </a:rPr>
            <a:t>, následně uplatňovaly připomínky, testování přístupů, atd.</a:t>
          </a:r>
          <a:endParaRPr lang="en-US" sz="1600" kern="1200" dirty="0">
            <a:solidFill>
              <a:schemeClr val="tx1"/>
            </a:solidFill>
            <a:latin typeface="+mn-lt"/>
          </a:endParaRPr>
        </a:p>
      </dsp:txBody>
      <dsp:txXfrm>
        <a:off x="1242308" y="1908300"/>
        <a:ext cx="2438736" cy="1376184"/>
      </dsp:txXfrm>
    </dsp:sp>
    <dsp:sp modelId="{4FAF0B6C-60B3-44E4-AB8B-7D30CBD2E12D}">
      <dsp:nvSpPr>
        <dsp:cNvPr id="0" name=""/>
        <dsp:cNvSpPr/>
      </dsp:nvSpPr>
      <dsp:spPr>
        <a:xfrm>
          <a:off x="6500424" y="2550672"/>
          <a:ext cx="4969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6937" y="45720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highlight>
              <a:srgbClr val="000000"/>
            </a:highlight>
          </a:endParaRPr>
        </a:p>
      </dsp:txBody>
      <dsp:txXfrm>
        <a:off x="6735704" y="2593752"/>
        <a:ext cx="26376" cy="5280"/>
      </dsp:txXfrm>
    </dsp:sp>
    <dsp:sp modelId="{BE39D38D-A37B-4D58-891C-99C4A12DBA2D}">
      <dsp:nvSpPr>
        <dsp:cNvPr id="0" name=""/>
        <dsp:cNvSpPr/>
      </dsp:nvSpPr>
      <dsp:spPr>
        <a:xfrm>
          <a:off x="4208583" y="1908300"/>
          <a:ext cx="2293641" cy="1376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390" tIns="117973" rIns="112390" bIns="11797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Realizace</a:t>
          </a:r>
          <a:r>
            <a:rPr lang="cs-CZ" sz="2400" b="1" kern="1200"/>
            <a:t> databáze</a:t>
          </a:r>
          <a:endParaRPr lang="en-US" sz="2400" kern="1200" dirty="0"/>
        </a:p>
      </dsp:txBody>
      <dsp:txXfrm>
        <a:off x="4208583" y="1908300"/>
        <a:ext cx="2293641" cy="1376184"/>
      </dsp:txXfrm>
    </dsp:sp>
    <dsp:sp modelId="{D9A1EC1D-0086-4007-9817-AEA69C469453}">
      <dsp:nvSpPr>
        <dsp:cNvPr id="0" name=""/>
        <dsp:cNvSpPr/>
      </dsp:nvSpPr>
      <dsp:spPr>
        <a:xfrm>
          <a:off x="2574547" y="3282685"/>
          <a:ext cx="5602035" cy="496937"/>
        </a:xfrm>
        <a:custGeom>
          <a:avLst/>
          <a:gdLst/>
          <a:ahLst/>
          <a:cxnLst/>
          <a:rect l="0" t="0" r="0" b="0"/>
          <a:pathLst>
            <a:path>
              <a:moveTo>
                <a:pt x="5602035" y="0"/>
              </a:moveTo>
              <a:lnTo>
                <a:pt x="5602035" y="265568"/>
              </a:lnTo>
              <a:lnTo>
                <a:pt x="0" y="265568"/>
              </a:lnTo>
              <a:lnTo>
                <a:pt x="0" y="496937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highlight>
              <a:srgbClr val="000000"/>
            </a:highlight>
          </a:endParaRPr>
        </a:p>
      </dsp:txBody>
      <dsp:txXfrm>
        <a:off x="5234894" y="3528513"/>
        <a:ext cx="281340" cy="5280"/>
      </dsp:txXfrm>
    </dsp:sp>
    <dsp:sp modelId="{3EF47689-921B-41AE-89D6-A55407444F54}">
      <dsp:nvSpPr>
        <dsp:cNvPr id="0" name=""/>
        <dsp:cNvSpPr/>
      </dsp:nvSpPr>
      <dsp:spPr>
        <a:xfrm>
          <a:off x="7029762" y="1908300"/>
          <a:ext cx="2293641" cy="1376184"/>
        </a:xfrm>
        <a:prstGeom prst="rect">
          <a:avLst/>
        </a:prstGeom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824" tIns="94287" rIns="89824" bIns="9428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Postupné nastavení, </a:t>
          </a:r>
          <a:r>
            <a:rPr lang="cs-CZ" sz="16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odlaďování základních modulů a administrace</a:t>
          </a:r>
          <a:r>
            <a:rPr lang="cs-CZ" sz="16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, </a:t>
          </a:r>
          <a:r>
            <a:rPr lang="cs-CZ" sz="16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testování a spouštění </a:t>
          </a:r>
          <a:endParaRPr lang="en-US" sz="160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7029762" y="1908300"/>
        <a:ext cx="2293641" cy="1376184"/>
      </dsp:txXfrm>
    </dsp:sp>
    <dsp:sp modelId="{08B90601-9817-4533-81BF-5CB3DA70FB59}">
      <dsp:nvSpPr>
        <dsp:cNvPr id="0" name=""/>
        <dsp:cNvSpPr/>
      </dsp:nvSpPr>
      <dsp:spPr>
        <a:xfrm>
          <a:off x="3904986" y="4454395"/>
          <a:ext cx="167763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55917" y="45720"/>
              </a:lnTo>
              <a:lnTo>
                <a:pt x="855917" y="50298"/>
              </a:lnTo>
              <a:lnTo>
                <a:pt x="1677635" y="50298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highlight>
              <a:srgbClr val="000000"/>
            </a:highlight>
          </a:endParaRPr>
        </a:p>
      </dsp:txBody>
      <dsp:txXfrm>
        <a:off x="4701097" y="4497474"/>
        <a:ext cx="85412" cy="5280"/>
      </dsp:txXfrm>
    </dsp:sp>
    <dsp:sp modelId="{90E1111A-C81F-4DAD-8E65-7EAC88B094D6}">
      <dsp:nvSpPr>
        <dsp:cNvPr id="0" name=""/>
        <dsp:cNvSpPr/>
      </dsp:nvSpPr>
      <dsp:spPr>
        <a:xfrm>
          <a:off x="1242308" y="3812022"/>
          <a:ext cx="2664477" cy="1376184"/>
        </a:xfrm>
        <a:prstGeom prst="rect">
          <a:avLst/>
        </a:prstGeom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824" tIns="94287" rIns="89824" bIns="9428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Zaznamenání rozsahu autorizace nebo uděleného oprávnění AO/OS</a:t>
          </a:r>
          <a:r>
            <a:rPr lang="cs-CZ" sz="16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, s cílem tato data následně zveřejnit na webových stránkách ÚNMZ</a:t>
          </a:r>
          <a:endParaRPr lang="en-US" sz="160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1242308" y="3812022"/>
        <a:ext cx="2664477" cy="1376184"/>
      </dsp:txXfrm>
    </dsp:sp>
    <dsp:sp modelId="{B20F673F-8B30-4A7A-97CA-A25D6F4E1E0C}">
      <dsp:nvSpPr>
        <dsp:cNvPr id="0" name=""/>
        <dsp:cNvSpPr/>
      </dsp:nvSpPr>
      <dsp:spPr>
        <a:xfrm>
          <a:off x="7753349" y="4454395"/>
          <a:ext cx="5585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0298"/>
              </a:moveTo>
              <a:lnTo>
                <a:pt x="296374" y="50298"/>
              </a:lnTo>
              <a:lnTo>
                <a:pt x="296374" y="45720"/>
              </a:lnTo>
              <a:lnTo>
                <a:pt x="558548" y="45720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highlight>
              <a:srgbClr val="000000"/>
            </a:highlight>
          </a:endParaRPr>
        </a:p>
      </dsp:txBody>
      <dsp:txXfrm>
        <a:off x="8017894" y="4497474"/>
        <a:ext cx="29458" cy="5280"/>
      </dsp:txXfrm>
    </dsp:sp>
    <dsp:sp modelId="{A0CEDD80-02D9-4B94-B87F-3668B1B6AAF1}">
      <dsp:nvSpPr>
        <dsp:cNvPr id="0" name=""/>
        <dsp:cNvSpPr/>
      </dsp:nvSpPr>
      <dsp:spPr>
        <a:xfrm>
          <a:off x="5615021" y="3816601"/>
          <a:ext cx="2140127" cy="1376184"/>
        </a:xfrm>
        <a:prstGeom prst="rect">
          <a:avLst/>
        </a:prstGeom>
        <a:solidFill>
          <a:srgbClr val="FFC00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824" tIns="94287" rIns="89824" bIns="9428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schemeClr val="tx1"/>
              </a:solidFill>
              <a:latin typeface="+mn-lt"/>
              <a:ea typeface="+mn-ea"/>
              <a:cs typeface="+mn-cs"/>
            </a:rPr>
            <a:t>Nastavení</a:t>
          </a:r>
          <a:r>
            <a:rPr lang="cs-CZ" sz="1600" kern="1200">
              <a:solidFill>
                <a:schemeClr val="tx1"/>
              </a:solidFill>
              <a:latin typeface="+mn-lt"/>
            </a:rPr>
            <a:t> exportů do databáze, s důrazem na </a:t>
          </a:r>
          <a:r>
            <a:rPr lang="cs-CZ" sz="1600" b="1" kern="1200">
              <a:solidFill>
                <a:schemeClr val="tx1"/>
              </a:solidFill>
              <a:latin typeface="+mn-lt"/>
            </a:rPr>
            <a:t>kybernetickou bezpečnost,  ochrany osobních údajů a dat</a:t>
          </a:r>
          <a:endParaRPr lang="en-US" sz="1600" b="1" kern="1200" dirty="0">
            <a:solidFill>
              <a:schemeClr val="tx1"/>
            </a:solidFill>
            <a:latin typeface="+mn-lt"/>
          </a:endParaRPr>
        </a:p>
      </dsp:txBody>
      <dsp:txXfrm>
        <a:off x="5615021" y="3816601"/>
        <a:ext cx="2140127" cy="1376184"/>
      </dsp:txXfrm>
    </dsp:sp>
    <dsp:sp modelId="{25754646-82F5-4E35-AD62-D1954AACFC40}">
      <dsp:nvSpPr>
        <dsp:cNvPr id="0" name=""/>
        <dsp:cNvSpPr/>
      </dsp:nvSpPr>
      <dsp:spPr>
        <a:xfrm>
          <a:off x="8344297" y="3812022"/>
          <a:ext cx="2293641" cy="1376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390" tIns="117973" rIns="112390" bIns="11797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Spuštění databáze</a:t>
          </a:r>
          <a:endParaRPr lang="en-US" sz="28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8344297" y="3812022"/>
        <a:ext cx="2293641" cy="13761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F19C6D-7CAE-A25E-B24B-BC8DB799C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2337A0D-7975-4EA1-44B7-56EC9DCC1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EF22EEF-5D2E-6EE7-4CF3-4292625AC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46FF18-D3ED-31B5-1325-9A5652D9A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B3E16B0-08E6-2E86-0941-3E411A3B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86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3F5609-4417-5064-D557-56951CAD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50EEF1-82A4-1AB9-21CD-D6F48E676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459649-3A2A-34C9-21F5-D39B7F3DA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DCC82B-103D-1750-9372-E4DE6DF1C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969304D-92E1-9A46-0066-55A78FE11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68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8355D9-DD39-5B8D-AFA9-5ACCA2AE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50A1C9E-8832-AF36-887A-425772F57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F97877B-BD7A-959A-DAF0-4076250AD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A77C02-FF4F-C5D9-F5A1-434FB6BAA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4C5012-9B96-EAED-CCC2-7857E66F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485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5F0CB1-BF0A-442C-C3D2-D1FF7EF9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3BCAF4-9D82-6250-6C94-22C0210EF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9C2CE1D-8752-8A51-68DF-90BD3A0EB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9B7B3F0-8622-1212-4EA1-3E3BB6E9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B4D5803-2DA9-F2C1-34FB-336590337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FA58709-EDDF-151D-CAD3-FAE9D0FD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120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2597F0-40DE-EAE7-290D-ACCAA0BEC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6B707B0-80CC-BE42-8D6F-E4E08767C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2271F5A-4AB9-757F-688A-48CB1DEBF6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5060167-4E70-9530-7392-819CE10A2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C8C90A1-E328-1A75-273B-617BD1793E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0E70312-6C70-05B2-02EA-326490168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EE56B38-2C86-E411-86E8-60A5D332E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5252B3F-5DAD-E9F7-FB59-92A75E5B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298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154445-00DF-F303-B067-D1B35036B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6156794-0B25-9E9D-3B7C-BDE5F9BA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C6459DC-43A3-FD84-3D3C-736F0C4A3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BAAA832-EADC-71F5-81ED-2950053D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407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F392E32-DECA-FF48-6DC6-B8DBF90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0DC8B16-C416-3AFB-261A-D477115B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E839F6B-C9BD-ACF8-B1F6-678613D2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7022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3D882A-C462-23D3-EE89-7534C983A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52D6EE-8633-571E-7449-494060405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0025E7-3014-42E9-BAC6-496214232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A905901-164A-7782-E3B7-15D4EA81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678FE71-395B-2DAF-F068-B160075EC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B8018D8-72E0-C278-319D-0BB1B022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112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3E0A09-F920-412B-A9E1-C68813CD3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2B8C73C-8E45-E496-C9F1-3FF6B558D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F8A3946-C70E-11A3-518B-A246B83A0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8C0397B-2949-4798-90BB-372FACDE8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0490D17-CA54-910A-16EC-23DF79603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5EE72A4-FF0D-AB9C-7843-A987A5A9A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5160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E469ED-F684-E9E3-ED8B-D1F39677D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6955936-3BA6-E0E2-F6FB-31B057268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EF02C23-F257-D33A-344B-CD5E46CE2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DFA54F-DCE9-723C-96B5-DD383EB8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5FF24D-DE5E-2B34-D45F-19BE0913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469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C20F0CF-BFFA-D154-59DB-1892383956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31B9E2B-C90D-A999-3734-4C6277AA6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80ACEC-08F2-D6B8-0F7E-7E1335426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2F854FB-396F-B29B-CAE2-360A4292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2F523F-C8E4-5783-2999-1775EE63B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217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31413E9-D4A9-BB47-DAC3-C7EE66271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B9F8E64-9BB1-97FB-7F0F-EA955FE83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EC06823-B441-3991-2353-23CB13B475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D0328-5688-49D4-93A3-C4F532D1D46A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BE85273-DA22-E0DE-691F-59AE0EF3C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9599EE4-1134-D4FE-4309-DCC4A721B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CB3C4-66AF-4E55-93D0-1C0E23D9E9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4998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Content Placeholder 45">
            <a:extLst>
              <a:ext uri="{FF2B5EF4-FFF2-40B4-BE49-F238E27FC236}">
                <a16:creationId xmlns:a16="http://schemas.microsoft.com/office/drawing/2014/main" id="{2D5F8A58-5982-B853-60A7-D20B432008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850622"/>
              </p:ext>
            </p:extLst>
          </p:nvPr>
        </p:nvGraphicFramePr>
        <p:xfrm>
          <a:off x="495656" y="1014153"/>
          <a:ext cx="11220627" cy="3036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 4" descr="Obsah obrázku skica, kresba, symbol, bílé&#10;&#10;Popis byl vytvořen automaticky">
            <a:extLst>
              <a:ext uri="{FF2B5EF4-FFF2-40B4-BE49-F238E27FC236}">
                <a16:creationId xmlns:a16="http://schemas.microsoft.com/office/drawing/2014/main" id="{4959289D-D45E-CA86-3A61-056892C2A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8272" y="4489796"/>
            <a:ext cx="1286251" cy="1440184"/>
          </a:xfrm>
          <a:prstGeom prst="rect">
            <a:avLst/>
          </a:prstGeom>
        </p:spPr>
      </p:pic>
      <p:pic>
        <p:nvPicPr>
          <p:cNvPr id="8" name="Obrázek 7" descr="Obsah obrázku Písmo, design, utahovací klíč&#10;&#10;Popis byl vytvořen automaticky">
            <a:extLst>
              <a:ext uri="{FF2B5EF4-FFF2-40B4-BE49-F238E27FC236}">
                <a16:creationId xmlns:a16="http://schemas.microsoft.com/office/drawing/2014/main" id="{368F5480-3916-093A-08F9-93C7110210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7725" y="4747271"/>
            <a:ext cx="951558" cy="1039290"/>
          </a:xfrm>
          <a:prstGeom prst="rect">
            <a:avLst/>
          </a:prstGeom>
        </p:spPr>
      </p:pic>
      <p:pic>
        <p:nvPicPr>
          <p:cNvPr id="10" name="Obrázek 9" descr="Obsah obrázku Písmo, bílé, design&#10;&#10;Popis byl vytvořen automaticky">
            <a:extLst>
              <a:ext uri="{FF2B5EF4-FFF2-40B4-BE49-F238E27FC236}">
                <a16:creationId xmlns:a16="http://schemas.microsoft.com/office/drawing/2014/main" id="{B248298A-172F-5142-C6F4-AD43B0FC3F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13826" y="4142043"/>
            <a:ext cx="1242623" cy="1701804"/>
          </a:xfrm>
          <a:prstGeom prst="rect">
            <a:avLst/>
          </a:prstGeom>
        </p:spPr>
      </p:pic>
      <p:pic>
        <p:nvPicPr>
          <p:cNvPr id="13" name="Obrázek 12" descr="Obsah obrázku Písmo, symbol, skica, Grafika&#10;&#10;Popis byl vytvořen automaticky">
            <a:extLst>
              <a:ext uri="{FF2B5EF4-FFF2-40B4-BE49-F238E27FC236}">
                <a16:creationId xmlns:a16="http://schemas.microsoft.com/office/drawing/2014/main" id="{241023F2-FD23-732C-5149-92AA4EE48A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7939218" y="4507382"/>
            <a:ext cx="1207350" cy="1148931"/>
          </a:xfrm>
          <a:prstGeom prst="rect">
            <a:avLst/>
          </a:prstGeom>
        </p:spPr>
      </p:pic>
      <p:sp>
        <p:nvSpPr>
          <p:cNvPr id="14" name="Šipka: doprava 13">
            <a:extLst>
              <a:ext uri="{FF2B5EF4-FFF2-40B4-BE49-F238E27FC236}">
                <a16:creationId xmlns:a16="http://schemas.microsoft.com/office/drawing/2014/main" id="{57719896-339D-56D3-F2B4-30EDFABDD8A6}"/>
              </a:ext>
            </a:extLst>
          </p:cNvPr>
          <p:cNvSpPr/>
          <p:nvPr/>
        </p:nvSpPr>
        <p:spPr>
          <a:xfrm>
            <a:off x="2984130" y="499294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EBE91570-956B-5166-7057-DE1CC3CAFF6F}"/>
              </a:ext>
            </a:extLst>
          </p:cNvPr>
          <p:cNvSpPr/>
          <p:nvPr/>
        </p:nvSpPr>
        <p:spPr>
          <a:xfrm>
            <a:off x="6332345" y="501929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299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FEA07CE-EAF2-4B40-291C-11D515EB0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cs-CZ" sz="5400" b="1" dirty="0"/>
              <a:t>Důvody vzniku databáze</a:t>
            </a:r>
            <a:endParaRPr lang="cs-CZ" sz="54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sah 10">
            <a:extLst>
              <a:ext uri="{FF2B5EF4-FFF2-40B4-BE49-F238E27FC236}">
                <a16:creationId xmlns:a16="http://schemas.microsoft.com/office/drawing/2014/main" id="{39E1FFA0-7357-52E5-7A5E-8C267C4E95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825" r="38718" b="-1"/>
          <a:stretch/>
        </p:blipFill>
        <p:spPr>
          <a:xfrm>
            <a:off x="572492" y="2002056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CC1709-963F-7642-CDC9-59BAD960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55" y="2071316"/>
            <a:ext cx="6713552" cy="4114800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17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Zajistit jednotné, aktuální a přesné informace, shromážděné na               jednom místě</a:t>
            </a:r>
          </a:p>
          <a:p>
            <a:pPr lvl="1"/>
            <a:r>
              <a:rPr lang="cs-CZ" sz="1700">
                <a:latin typeface="Calibri" panose="020F0502020204030204" pitchFamily="34" charset="0"/>
                <a:ea typeface="Calibri" panose="020F0502020204030204" pitchFamily="34" charset="0"/>
              </a:rPr>
              <a:t>zavést evidenci subjektů na jednom kontaktním místě</a:t>
            </a:r>
          </a:p>
          <a:p>
            <a:pPr lvl="1"/>
            <a:r>
              <a:rPr lang="cs-CZ" sz="17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umožnit veřejnosti zobrazit a vyhledávat veřejně dostupné informace o AO / OS</a:t>
            </a:r>
          </a:p>
          <a:p>
            <a:pPr lvl="1"/>
            <a:r>
              <a:rPr lang="cs-CZ" sz="17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evropská databáze NANDO oznámených subjektů X Věstník ÚNMZ, rozsah činnosti </a:t>
            </a:r>
            <a:r>
              <a:rPr lang="cs-CZ" sz="1700">
                <a:latin typeface="Calibri" panose="020F0502020204030204" pitchFamily="34" charset="0"/>
                <a:ea typeface="Calibri" panose="020F0502020204030204" pitchFamily="34" charset="0"/>
              </a:rPr>
              <a:t>posuzování shody </a:t>
            </a:r>
            <a:r>
              <a:rPr lang="cs-CZ" sz="17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AO / OS (limitace na národní úrovni)</a:t>
            </a:r>
          </a:p>
          <a:p>
            <a:pPr lvl="1"/>
            <a:r>
              <a:rPr lang="cs-CZ" sz="1700">
                <a:latin typeface="Calibri" panose="020F0502020204030204" pitchFamily="34" charset="0"/>
                <a:ea typeface="Calibri" panose="020F0502020204030204" pitchFamily="34" charset="0"/>
              </a:rPr>
              <a:t>Zvýšení efektivity odborných činností odboru SZ</a:t>
            </a:r>
          </a:p>
          <a:p>
            <a:pPr marL="457200" lvl="1" indent="0">
              <a:buNone/>
            </a:pPr>
            <a:endParaRPr lang="cs-CZ" sz="17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8900" lvl="1" indent="0">
              <a:buFont typeface="Wingdings" panose="05000000000000000000" pitchFamily="2" charset="2"/>
              <a:buChar char="Ø"/>
            </a:pPr>
            <a:r>
              <a:rPr lang="cs-CZ" sz="1700" b="1">
                <a:latin typeface="Calibri" panose="020F0502020204030204" pitchFamily="34" charset="0"/>
              </a:rPr>
              <a:t> Vytvoření nástroje pro vzájemnou informovanost</a:t>
            </a:r>
          </a:p>
          <a:p>
            <a:pPr marL="685800" lvl="2">
              <a:spcBef>
                <a:spcPts val="1000"/>
              </a:spcBef>
            </a:pPr>
            <a:r>
              <a:rPr lang="cs-CZ" sz="17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 zakotvena v právních předpisech </a:t>
            </a:r>
            <a:r>
              <a:rPr lang="cs-CZ" sz="1700">
                <a:latin typeface="Calibri" panose="020F0502020204030204" pitchFamily="34" charset="0"/>
                <a:ea typeface="Calibri" panose="020F0502020204030204" pitchFamily="34" charset="0"/>
              </a:rPr>
              <a:t>– zákon </a:t>
            </a:r>
            <a:r>
              <a:rPr lang="cs-CZ" sz="17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č. 22/1997 Sb., </a:t>
            </a:r>
            <a:r>
              <a:rPr lang="cs-CZ" sz="1700">
                <a:latin typeface="Calibri" panose="020F0502020204030204" pitchFamily="34" charset="0"/>
              </a:rPr>
              <a:t>zákon č. 90/2016 Sb.</a:t>
            </a:r>
          </a:p>
          <a:p>
            <a:pPr marL="685800" lvl="2">
              <a:spcBef>
                <a:spcPts val="1000"/>
              </a:spcBef>
            </a:pPr>
            <a:r>
              <a:rPr lang="cs-CZ" sz="1700">
                <a:latin typeface="Calibri" panose="020F0502020204030204" pitchFamily="34" charset="0"/>
              </a:rPr>
              <a:t>Modul certifikáty – neveřejná část databáze</a:t>
            </a:r>
          </a:p>
        </p:txBody>
      </p:sp>
    </p:spTree>
    <p:extLst>
      <p:ext uri="{BB962C8B-B14F-4D97-AF65-F5344CB8AC3E}">
        <p14:creationId xmlns:p14="http://schemas.microsoft.com/office/powerpoint/2010/main" val="88063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FEA07CE-EAF2-4B40-291C-11D515EB0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806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r"/>
            <a:r>
              <a:rPr lang="cs-CZ" sz="4000" b="1"/>
              <a:t>Proces vývoje databáze – neveřejná / veřejná část</a:t>
            </a:r>
          </a:p>
        </p:txBody>
      </p:sp>
      <p:graphicFrame>
        <p:nvGraphicFramePr>
          <p:cNvPr id="15" name="Zástupný obsah 2">
            <a:extLst>
              <a:ext uri="{FF2B5EF4-FFF2-40B4-BE49-F238E27FC236}">
                <a16:creationId xmlns:a16="http://schemas.microsoft.com/office/drawing/2014/main" id="{EF1121CB-4350-EE0B-CBEC-90F8CB27E0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6286410"/>
              </p:ext>
            </p:extLst>
          </p:nvPr>
        </p:nvGraphicFramePr>
        <p:xfrm>
          <a:off x="228598" y="1282066"/>
          <a:ext cx="10637939" cy="5192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4162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FEA07CE-EAF2-4B40-291C-11D515EB0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cs-CZ" sz="5400" b="1"/>
              <a:t>Databáze – nové rozšíření aplikací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CC1709-963F-7642-CDC9-59BAD960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cs-CZ" sz="150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cs-CZ" sz="1500" b="1">
                <a:highlight>
                  <a:srgbClr val="FFFF00"/>
                </a:highlight>
              </a:rPr>
              <a:t>IDENTIFIKACE POTŘEB pro rozšíření databáze, následný postup</a:t>
            </a:r>
          </a:p>
          <a:p>
            <a:r>
              <a:rPr lang="cs-CZ" sz="1500">
                <a:effectLst/>
                <a:ea typeface="Calibri" panose="020F0502020204030204" pitchFamily="34" charset="0"/>
              </a:rPr>
              <a:t>Pozitivně hodnocené využití databáze, potřeba dalšího rozšíření ke sjednocení dat ukládaných mimo systém</a:t>
            </a:r>
          </a:p>
          <a:p>
            <a:r>
              <a:rPr lang="cs-CZ" sz="1500">
                <a:effectLst/>
                <a:ea typeface="Calibri" panose="020F0502020204030204" pitchFamily="34" charset="0"/>
              </a:rPr>
              <a:t>s</a:t>
            </a:r>
            <a:r>
              <a:rPr lang="cs-CZ" sz="1500">
                <a:ea typeface="Calibri" panose="020F0502020204030204" pitchFamily="34" charset="0"/>
              </a:rPr>
              <a:t>távající stav systému databáze = základní pilíř pro navrhované rozšíření a vylepšení</a:t>
            </a:r>
            <a:endParaRPr lang="cs-CZ" sz="1500">
              <a:effectLst/>
              <a:ea typeface="Calibri" panose="020F0502020204030204" pitchFamily="34" charset="0"/>
            </a:endParaRPr>
          </a:p>
          <a:p>
            <a:r>
              <a:rPr lang="cs-CZ" sz="1500">
                <a:effectLst/>
                <a:ea typeface="Calibri" panose="020F0502020204030204" pitchFamily="34" charset="0"/>
              </a:rPr>
              <a:t>Zač. roku 2024 vyhlášení výběrového řízení na doplnění softwarového díla, struktura technické specifikace a podpis smlouvy </a:t>
            </a:r>
          </a:p>
          <a:p>
            <a:r>
              <a:rPr lang="cs-CZ" sz="1500">
                <a:ea typeface="Calibri" panose="020F0502020204030204" pitchFamily="34" charset="0"/>
              </a:rPr>
              <a:t>Sestavení harmonogramu prací na SW díle, nastavení spolupráce s dodavatelem - pravidelné on-line schůzky</a:t>
            </a:r>
            <a:endParaRPr lang="cs-CZ" sz="1500">
              <a:effectLst/>
              <a:ea typeface="Calibri" panose="020F0502020204030204" pitchFamily="34" charset="0"/>
            </a:endParaRPr>
          </a:p>
          <a:p>
            <a:r>
              <a:rPr lang="cs-CZ" sz="1500">
                <a:latin typeface="Calibri" panose="020F0502020204030204" pitchFamily="34" charset="0"/>
                <a:ea typeface="Calibri" panose="020F0502020204030204" pitchFamily="34" charset="0"/>
              </a:rPr>
              <a:t>V</a:t>
            </a:r>
            <a:r>
              <a:rPr lang="cs-CZ" sz="15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současné době dílčí práce dle nastaveného harmonogramu mezi dodavatelem IT služby a ÚNMZ</a:t>
            </a:r>
            <a:r>
              <a:rPr lang="cs-CZ" sz="1500">
                <a:latin typeface="Calibri" panose="020F0502020204030204" pitchFamily="34" charset="0"/>
                <a:ea typeface="Calibri" panose="020F0502020204030204" pitchFamily="34" charset="0"/>
              </a:rPr>
              <a:t> – postupně podle priorit zpracování jednotlivých modulů</a:t>
            </a:r>
            <a:endParaRPr lang="cs-CZ" sz="15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500">
                <a:latin typeface="Calibri" panose="020F0502020204030204" pitchFamily="34" charset="0"/>
                <a:ea typeface="Calibri" panose="020F0502020204030204" pitchFamily="34" charset="0"/>
              </a:rPr>
              <a:t>N</a:t>
            </a:r>
            <a:r>
              <a:rPr lang="cs-CZ" sz="15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ásledné odzkoušení navržených modulů/odladění SZ i pilotním projektem se subjekty</a:t>
            </a:r>
          </a:p>
        </p:txBody>
      </p:sp>
      <p:pic>
        <p:nvPicPr>
          <p:cNvPr id="5" name="Obrázek 4" descr="Abstraktní pozadí s modrou mřížkou a uzly">
            <a:extLst>
              <a:ext uri="{FF2B5EF4-FFF2-40B4-BE49-F238E27FC236}">
                <a16:creationId xmlns:a16="http://schemas.microsoft.com/office/drawing/2014/main" id="{1151BB3D-D56E-6CCD-E547-0AFFB218A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4" r="2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90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FEA07CE-EAF2-4B40-291C-11D515EB0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cs-CZ" sz="5400" b="1"/>
              <a:t>Databáze – nové rozšíření aplikací</a:t>
            </a:r>
            <a:endParaRPr lang="cs-CZ" sz="5400" b="1" dirty="0"/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CC1709-963F-7642-CDC9-59BAD960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cs-CZ" sz="1700" b="1"/>
              <a:t>NOVÉ MODULY – SYSTÉM</a:t>
            </a:r>
            <a:r>
              <a:rPr lang="cs-CZ" sz="1700" b="1" i="0" u="none" strike="noStrike" baseline="0"/>
              <a:t>:</a:t>
            </a:r>
          </a:p>
          <a:p>
            <a:r>
              <a:rPr lang="pt-BR" sz="1700" b="1">
                <a:ea typeface="Calibri" panose="020F0502020204030204" pitchFamily="34" charset="0"/>
              </a:rPr>
              <a:t>Zpráva o činnosti AO/OS/UNO/DeBo</a:t>
            </a:r>
            <a:r>
              <a:rPr lang="cs-CZ" sz="1700" b="1">
                <a:ea typeface="Calibri" panose="020F0502020204030204" pitchFamily="34" charset="0"/>
              </a:rPr>
              <a:t> </a:t>
            </a:r>
            <a:r>
              <a:rPr lang="cs-CZ" sz="1700">
                <a:ea typeface="Calibri" panose="020F0502020204030204" pitchFamily="34" charset="0"/>
              </a:rPr>
              <a:t>– v databázové formě, data budou plněná subjektem v průběhu kalendářního roku kontinuálně ve formě  interaktivního formuláře, který umožní případné strojové zpracování dat a reporting </a:t>
            </a:r>
          </a:p>
          <a:p>
            <a:r>
              <a:rPr lang="cs-CZ" sz="1700" b="1">
                <a:ea typeface="Calibri" panose="020F0502020204030204" pitchFamily="34" charset="0"/>
              </a:rPr>
              <a:t>Katalog právních předpisů </a:t>
            </a:r>
            <a:r>
              <a:rPr lang="cs-CZ" sz="1700">
                <a:ea typeface="Calibri" panose="020F0502020204030204" pitchFamily="34" charset="0"/>
              </a:rPr>
              <a:t>– seznam podpůrných dat a informací s využitím pro ostatní moduly, např. využívané právní předpisy – zákony, NV, odkazy na ně, atd.</a:t>
            </a:r>
          </a:p>
          <a:p>
            <a:r>
              <a:rPr lang="cs-CZ" sz="1700" b="1">
                <a:ea typeface="Calibri" panose="020F0502020204030204" pitchFamily="34" charset="0"/>
              </a:rPr>
              <a:t>Osvědčení o akreditaci - </a:t>
            </a:r>
            <a:r>
              <a:rPr lang="cs-CZ" sz="1700">
                <a:ea typeface="Calibri" panose="020F0502020204030204" pitchFamily="34" charset="0"/>
              </a:rPr>
              <a:t>cílem je přijímat, evidovat, kontrolovat vydaná OA v čase</a:t>
            </a:r>
          </a:p>
          <a:p>
            <a:r>
              <a:rPr lang="cs-CZ" sz="1700" b="1">
                <a:ea typeface="Calibri" panose="020F0502020204030204" pitchFamily="34" charset="0"/>
              </a:rPr>
              <a:t>Kontroly </a:t>
            </a:r>
            <a:r>
              <a:rPr lang="cs-CZ" sz="1700">
                <a:ea typeface="Calibri" panose="020F0502020204030204" pitchFamily="34" charset="0"/>
              </a:rPr>
              <a:t>– vygenerování plánu kontrol, příprava zajištění dat pro aplikaci JePEK, evidence kontrol, generování a odeslání pověření ke kontrole, doplnění zjištění do checklistu pro přiřazený PP, vytvořit a odeslat protokol a dodatek protokolu ke kontrole</a:t>
            </a:r>
            <a:endParaRPr lang="cs-CZ" sz="1700" b="1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cs-CZ" sz="1700" b="1">
              <a:effectLst/>
              <a:ea typeface="Calibri" panose="020F0502020204030204" pitchFamily="34" charset="0"/>
            </a:endParaRPr>
          </a:p>
          <a:p>
            <a:endParaRPr lang="cs-CZ" sz="1700" b="1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Obrázek 5" descr="Puzzle">
            <a:extLst>
              <a:ext uri="{FF2B5EF4-FFF2-40B4-BE49-F238E27FC236}">
                <a16:creationId xmlns:a16="http://schemas.microsoft.com/office/drawing/2014/main" id="{7A4637EB-6651-522A-C82E-7708721B7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" r="28947" b="3"/>
          <a:stretch/>
        </p:blipFill>
        <p:spPr>
          <a:xfrm rot="5400000">
            <a:off x="7597934" y="2171700"/>
            <a:ext cx="4096512" cy="394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11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FEA07CE-EAF2-4B40-291C-11D515EB0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br>
              <a:rPr lang="cs-CZ" sz="38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38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ZHODNOCENÍ</a:t>
            </a:r>
            <a:br>
              <a:rPr lang="cs-CZ" sz="38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cs-CZ" sz="3800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CC1709-963F-7642-CDC9-59BAD960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cs-CZ" sz="1500" b="1">
                <a:latin typeface="Calibri" panose="020F0502020204030204" pitchFamily="34" charset="0"/>
                <a:ea typeface="Calibri" panose="020F0502020204030204" pitchFamily="34" charset="0"/>
              </a:rPr>
              <a:t>Rychlá orientace </a:t>
            </a:r>
            <a:r>
              <a:rPr lang="cs-CZ" sz="1500">
                <a:latin typeface="Calibri" panose="020F0502020204030204" pitchFamily="34" charset="0"/>
                <a:ea typeface="Calibri" panose="020F0502020204030204" pitchFamily="34" charset="0"/>
              </a:rPr>
              <a:t>na stránkách UNMZ – pozitivní reakce zvenčí</a:t>
            </a:r>
          </a:p>
          <a:p>
            <a:r>
              <a:rPr lang="cs-CZ" sz="15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Aktuální a jednotné informace </a:t>
            </a:r>
            <a:r>
              <a:rPr lang="cs-CZ" sz="15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 subjektech, stanovených výrobcích, osvědčeních o akreditaci, výstupních dokumentech ÚNMZ (oprávnění, rozhodnutí o autorizaci), kontroly (plán kontrol, podklady ke kontrolám, protokol o kontrole, aj.)</a:t>
            </a:r>
            <a:endParaRPr lang="cs-CZ" sz="15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500" b="1">
                <a:latin typeface="Calibri" panose="020F0502020204030204" pitchFamily="34" charset="0"/>
                <a:ea typeface="Calibri" panose="020F0502020204030204" pitchFamily="34" charset="0"/>
              </a:rPr>
              <a:t>Databáze, která pomáhá v každodenní práci</a:t>
            </a:r>
            <a:r>
              <a:rPr lang="cs-CZ" sz="1500">
                <a:latin typeface="Calibri" panose="020F0502020204030204" pitchFamily="34" charset="0"/>
                <a:ea typeface="Calibri" panose="020F0502020204030204" pitchFamily="34" charset="0"/>
              </a:rPr>
              <a:t> – adresy, kontakty, platná legislativa</a:t>
            </a:r>
          </a:p>
          <a:p>
            <a:r>
              <a:rPr lang="cs-CZ" sz="1500" b="1">
                <a:latin typeface="Calibri" panose="020F0502020204030204" pitchFamily="34" charset="0"/>
                <a:ea typeface="Calibri" panose="020F0502020204030204" pitchFamily="34" charset="0"/>
              </a:rPr>
              <a:t>Certifikáty</a:t>
            </a:r>
            <a:r>
              <a:rPr lang="cs-CZ" sz="1500">
                <a:latin typeface="Calibri" panose="020F0502020204030204" pitchFamily="34" charset="0"/>
                <a:ea typeface="Calibri" panose="020F0502020204030204" pitchFamily="34" charset="0"/>
              </a:rPr>
              <a:t> – podklady pro kontroly na jednom místě</a:t>
            </a:r>
          </a:p>
          <a:p>
            <a:r>
              <a:rPr lang="cs-CZ" sz="1500" b="1">
                <a:latin typeface="Calibri" panose="020F0502020204030204" pitchFamily="34" charset="0"/>
                <a:ea typeface="Calibri" panose="020F0502020204030204" pitchFamily="34" charset="0"/>
              </a:rPr>
              <a:t>Zprávy o činnosti subjektů </a:t>
            </a:r>
            <a:r>
              <a:rPr lang="cs-CZ" sz="1500">
                <a:latin typeface="Calibri" panose="020F0502020204030204" pitchFamily="34" charset="0"/>
                <a:ea typeface="Calibri" panose="020F0502020204030204" pitchFamily="34" charset="0"/>
              </a:rPr>
              <a:t>– naplnění zákonných požadavků na poskytování informací Úřadu – bezodkladně, pravidelně, na žádost / na vyžádání</a:t>
            </a:r>
          </a:p>
          <a:p>
            <a:r>
              <a:rPr lang="cs-CZ" sz="1500" b="1">
                <a:latin typeface="Calibri" panose="020F0502020204030204" pitchFamily="34" charset="0"/>
                <a:ea typeface="Calibri" panose="020F0502020204030204" pitchFamily="34" charset="0"/>
              </a:rPr>
              <a:t>Digitalizace dokumentů</a:t>
            </a:r>
            <a:r>
              <a:rPr lang="cs-CZ" sz="1500">
                <a:latin typeface="Calibri" panose="020F0502020204030204" pitchFamily="34" charset="0"/>
                <a:ea typeface="Calibri" panose="020F0502020204030204" pitchFamily="34" charset="0"/>
              </a:rPr>
              <a:t>, jejich evidence a práce s jednotnými daty, ukládání</a:t>
            </a:r>
          </a:p>
          <a:p>
            <a:pPr marL="0" indent="0">
              <a:buNone/>
            </a:pPr>
            <a:endParaRPr lang="cs-CZ" sz="15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sz="15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sz="15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cs-CZ" sz="15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sz="1500" b="1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cs-CZ" sz="1500" b="1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sz="1500" b="1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" name="Grafický objekt 6" descr="Blockchain se souvislou výplní">
            <a:extLst>
              <a:ext uri="{FF2B5EF4-FFF2-40B4-BE49-F238E27FC236}">
                <a16:creationId xmlns:a16="http://schemas.microsoft.com/office/drawing/2014/main" id="{FF563003-716E-B974-16D9-BFF8F3DD9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55963" y="329183"/>
            <a:ext cx="3429969" cy="3429969"/>
          </a:xfrm>
          <a:prstGeom prst="rect">
            <a:avLst/>
          </a:prstGeom>
        </p:spPr>
      </p:pic>
      <p:pic>
        <p:nvPicPr>
          <p:cNvPr id="9" name="Grafický objekt 8" descr="Blockchain obrys">
            <a:extLst>
              <a:ext uri="{FF2B5EF4-FFF2-40B4-BE49-F238E27FC236}">
                <a16:creationId xmlns:a16="http://schemas.microsoft.com/office/drawing/2014/main" id="{8AF69F73-AF3C-977C-5B22-394C8905F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3668" y="4079193"/>
            <a:ext cx="2176272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76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1">
            <a:extLst>
              <a:ext uri="{FF2B5EF4-FFF2-40B4-BE49-F238E27FC236}">
                <a16:creationId xmlns:a16="http://schemas.microsoft.com/office/drawing/2014/main" id="{77C59BEC-C4CC-4741-B975-08C543178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Arc 13">
            <a:extLst>
              <a:ext uri="{FF2B5EF4-FFF2-40B4-BE49-F238E27FC236}">
                <a16:creationId xmlns:a16="http://schemas.microsoft.com/office/drawing/2014/main" id="{72DEF309-605D-4117-9340-6D589B6C3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986173" flipV="1">
            <a:off x="3930947" y="651615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FEA07CE-EAF2-4B40-291C-11D515EB0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br>
              <a:rPr lang="cs-CZ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CC1709-963F-7642-CDC9-59BAD960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638" y="1690688"/>
            <a:ext cx="5393361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cs-CZ" sz="2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cs-CZ" sz="26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cs-CZ" sz="26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cs-CZ" sz="26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4200" b="1" dirty="0">
                <a:latin typeface="Calibri" panose="020F0502020204030204" pitchFamily="34" charset="0"/>
                <a:ea typeface="Calibri" panose="020F0502020204030204" pitchFamily="34" charset="0"/>
              </a:rPr>
              <a:t>Děkuji za pozornost</a:t>
            </a:r>
            <a:endParaRPr lang="cs-CZ" sz="4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sz="2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sz="2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</a:rPr>
              <a:t>							</a:t>
            </a:r>
          </a:p>
          <a:p>
            <a:pPr marL="0" indent="0">
              <a:buNone/>
            </a:pPr>
            <a:endParaRPr lang="cs-CZ" sz="2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cs-CZ" sz="2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</a:rPr>
              <a:t>			</a:t>
            </a:r>
          </a:p>
          <a:p>
            <a:pPr marL="0" indent="0">
              <a:buNone/>
            </a:pPr>
            <a:endParaRPr lang="cs-CZ" sz="2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sz="2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cs-CZ" sz="2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cs-CZ" sz="2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77008" y="5228027"/>
            <a:ext cx="1107241" cy="10772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fický objekt 6" descr="Blockchain se souvislou výplní">
            <a:extLst>
              <a:ext uri="{FF2B5EF4-FFF2-40B4-BE49-F238E27FC236}">
                <a16:creationId xmlns:a16="http://schemas.microsoft.com/office/drawing/2014/main" id="{FF563003-716E-B974-16D9-BFF8F3DD9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9962" y="1929820"/>
            <a:ext cx="4221597" cy="4221597"/>
          </a:xfrm>
          <a:custGeom>
            <a:avLst/>
            <a:gdLst/>
            <a:ahLst/>
            <a:cxnLst/>
            <a:rect l="l" t="t" r="r" b="b"/>
            <a:pathLst>
              <a:path w="4221597" h="4303912">
                <a:moveTo>
                  <a:pt x="126986" y="0"/>
                </a:moveTo>
                <a:lnTo>
                  <a:pt x="4094611" y="0"/>
                </a:lnTo>
                <a:cubicBezTo>
                  <a:pt x="4164743" y="0"/>
                  <a:pt x="4221597" y="56854"/>
                  <a:pt x="4221597" y="126986"/>
                </a:cubicBezTo>
                <a:lnTo>
                  <a:pt x="4221597" y="4176926"/>
                </a:lnTo>
                <a:cubicBezTo>
                  <a:pt x="4221597" y="4247058"/>
                  <a:pt x="4164743" y="4303912"/>
                  <a:pt x="4094611" y="4303912"/>
                </a:cubicBezTo>
                <a:lnTo>
                  <a:pt x="126986" y="4303912"/>
                </a:lnTo>
                <a:cubicBezTo>
                  <a:pt x="56854" y="4303912"/>
                  <a:pt x="0" y="4247058"/>
                  <a:pt x="0" y="4176926"/>
                </a:cubicBezTo>
                <a:lnTo>
                  <a:pt x="0" y="126986"/>
                </a:lnTo>
                <a:cubicBezTo>
                  <a:pt x="0" y="56854"/>
                  <a:pt x="56854" y="0"/>
                  <a:pt x="12698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77199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96BDBA5045C574F9D118164E17EA457" ma:contentTypeVersion="4" ma:contentTypeDescription="Vytvoří nový dokument" ma:contentTypeScope="" ma:versionID="6c609d1009ec3024d7fcda0c9184f52f">
  <xsd:schema xmlns:xsd="http://www.w3.org/2001/XMLSchema" xmlns:xs="http://www.w3.org/2001/XMLSchema" xmlns:p="http://schemas.microsoft.com/office/2006/metadata/properties" xmlns:ns3="04dd23f2-7909-4143-9d0b-e48845776239" targetNamespace="http://schemas.microsoft.com/office/2006/metadata/properties" ma:root="true" ma:fieldsID="c09cbaea238603dffcf9a04bd92320a3" ns3:_="">
    <xsd:import namespace="04dd23f2-7909-4143-9d0b-e4884577623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d23f2-7909-4143-9d0b-e488457762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37572C-14DC-488C-8B9A-1ECAC04EC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dd23f2-7909-4143-9d0b-e488457762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849D09-226C-45CF-8ECC-C7BA78A2213D}">
  <ds:schemaRefs>
    <ds:schemaRef ds:uri="04dd23f2-7909-4143-9d0b-e48845776239"/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3879CE0-7447-4391-B92C-5EE1A1CE7E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2412</TotalTime>
  <Words>561</Words>
  <Application>Microsoft Office PowerPoint</Application>
  <PresentationFormat>Širokoúhlá obrazovka</PresentationFormat>
  <Paragraphs>63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Důvody vzniku databáze</vt:lpstr>
      <vt:lpstr>Proces vývoje databáze – neveřejná / veřejná část</vt:lpstr>
      <vt:lpstr>Databáze – nové rozšíření aplikací</vt:lpstr>
      <vt:lpstr>Databáze – nové rozšíření aplikací</vt:lpstr>
      <vt:lpstr> ZHODNOCENÍ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DATABÁZE ÚNMZ</dc:title>
  <dc:creator>Eva Kůrková</dc:creator>
  <cp:lastModifiedBy>Hátlová Chaloupecká Věra</cp:lastModifiedBy>
  <cp:revision>44</cp:revision>
  <cp:lastPrinted>2022-09-14T07:49:59Z</cp:lastPrinted>
  <dcterms:created xsi:type="dcterms:W3CDTF">2022-09-12T12:23:47Z</dcterms:created>
  <dcterms:modified xsi:type="dcterms:W3CDTF">2024-11-20T10:12:51Z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0x010100396BDBA5045C574F9D118164E17EA457</vt:lpwstr>
  </property>
</Properties>
</file>